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918400" cx="51206400"/>
  <p:notesSz cx="9240825" cy="6883400"/>
  <p:embeddedFontLst>
    <p:embeddedFont>
      <p:font typeface="IBM Plex Sans"/>
      <p:regular r:id="rId8"/>
      <p:bold r:id="rId9"/>
      <p:italic r:id="rId10"/>
      <p:boldItalic r:id="rId11"/>
    </p:embeddedFont>
    <p:embeddedFont>
      <p:font typeface="IBM Plex Serif"/>
      <p:regular r:id="rId12"/>
      <p:bold r:id="rId13"/>
      <p:italic r:id="rId14"/>
      <p:boldItalic r:id="rId15"/>
    </p:embeddedFont>
    <p:embeddedFont>
      <p:font typeface="Min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9">
          <p15:clr>
            <a:srgbClr val="A4A3A4"/>
          </p15:clr>
        </p15:guide>
        <p15:guide id="2" pos="29894">
          <p15:clr>
            <a:srgbClr val="A4A3A4"/>
          </p15:clr>
        </p15:guide>
      </p15:sldGuideLst>
    </p:ext>
    <p:ext uri="GoogleSlidesCustomDataVersion2">
      <go:slidesCustomData xmlns:go="http://customooxmlschemas.google.com/" r:id="rId18" roundtripDataSignature="AMtx7mjJlFko1Ij8UJmXnI4ivitTPtmW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347D4F-A893-4C55-8A5B-FF3DA8486464}">
  <a:tblStyle styleId="{79347D4F-A893-4C55-8A5B-FF3DA848646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9" orient="horz"/>
        <p:guide pos="29894"/>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IBMPlexSerif-bold.fntdata"/><Relationship Id="rId18" Type="http://customschemas.google.com/relationships/presentationmetadata" Target="metadata"/><Relationship Id="rId8" Type="http://schemas.openxmlformats.org/officeDocument/2006/relationships/font" Target="fonts/IBMPlexSans-regular.fntdata"/><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font" Target="fonts/IBMPlexSerif-regular.fntdata"/><Relationship Id="rId17" Type="http://schemas.openxmlformats.org/officeDocument/2006/relationships/font" Target="fonts/Mina-bold.fntdata"/><Relationship Id="rId7" Type="http://schemas.openxmlformats.org/officeDocument/2006/relationships/slide" Target="slides/slide1.xml"/><Relationship Id="rId2" Type="http://schemas.openxmlformats.org/officeDocument/2006/relationships/viewProps" Target="viewProps.xml"/><Relationship Id="rId16" Type="http://schemas.openxmlformats.org/officeDocument/2006/relationships/font" Target="fonts/Mina-regular.fntdata"/><Relationship Id="rId20" Type="http://schemas.openxmlformats.org/officeDocument/2006/relationships/customXml" Target="../customXml/item2.xml"/><Relationship Id="rId11" Type="http://schemas.openxmlformats.org/officeDocument/2006/relationships/font" Target="fonts/IBMPlexSans-boldItalic.fntdata"/><Relationship Id="rId1" Type="http://schemas.openxmlformats.org/officeDocument/2006/relationships/theme" Target="theme/theme2.xml"/><Relationship Id="rId6" Type="http://schemas.openxmlformats.org/officeDocument/2006/relationships/notesMaster" Target="notesMasters/notesMaster1.xml"/><Relationship Id="rId15" Type="http://schemas.openxmlformats.org/officeDocument/2006/relationships/font" Target="fonts/IBMPlexSerif-boldItalic.fntdata"/><Relationship Id="rId5" Type="http://schemas.openxmlformats.org/officeDocument/2006/relationships/slideMaster" Target="slideMasters/slideMaster1.xml"/><Relationship Id="rId10" Type="http://schemas.openxmlformats.org/officeDocument/2006/relationships/font" Target="fonts/IBMPlexSans-italic.fntdata"/><Relationship Id="rId19" Type="http://schemas.openxmlformats.org/officeDocument/2006/relationships/customXml" Target="../customXml/item1.xml"/><Relationship Id="rId4" Type="http://schemas.openxmlformats.org/officeDocument/2006/relationships/tableStyles" Target="tableStyles.xml"/><Relationship Id="rId9" Type="http://schemas.openxmlformats.org/officeDocument/2006/relationships/font" Target="fonts/IBMPlexSans-bold.fntdata"/><Relationship Id="rId14" Type="http://schemas.openxmlformats.org/officeDocument/2006/relationships/font" Target="fonts/IBMPlexSerif-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1230850" y="3269616"/>
            <a:ext cx="6779139" cy="3095937"/>
          </a:xfrm>
          <a:prstGeom prst="rect">
            <a:avLst/>
          </a:prstGeom>
          <a:noFill/>
          <a:ln>
            <a:noFill/>
          </a:ln>
        </p:spPr>
        <p:txBody>
          <a:bodyPr anchorCtr="0" anchor="t" bIns="50175" lIns="102175" spcFirstLastPara="1" rIns="102175" wrap="square" tIns="501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2620963" y="520700"/>
            <a:ext cx="3997325" cy="257016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48051c901_0_270:notes"/>
          <p:cNvSpPr txBox="1"/>
          <p:nvPr>
            <p:ph idx="1" type="body"/>
          </p:nvPr>
        </p:nvSpPr>
        <p:spPr>
          <a:xfrm>
            <a:off x="1230850" y="3269616"/>
            <a:ext cx="6779100" cy="3096000"/>
          </a:xfrm>
          <a:prstGeom prst="rect">
            <a:avLst/>
          </a:prstGeom>
          <a:noFill/>
          <a:ln>
            <a:noFill/>
          </a:ln>
        </p:spPr>
        <p:txBody>
          <a:bodyPr anchorCtr="0" anchor="t" bIns="50175" lIns="102175" spcFirstLastPara="1" rIns="102175" wrap="square" tIns="50175">
            <a:noAutofit/>
          </a:bodyPr>
          <a:lstStyle/>
          <a:p>
            <a:pPr indent="0" lvl="0" marL="0" rtl="0" algn="l">
              <a:lnSpc>
                <a:spcPct val="100000"/>
              </a:lnSpc>
              <a:spcBef>
                <a:spcPts val="0"/>
              </a:spcBef>
              <a:spcAft>
                <a:spcPts val="0"/>
              </a:spcAft>
              <a:buSzPts val="1400"/>
              <a:buNone/>
            </a:pPr>
            <a:r>
              <a:t/>
            </a:r>
            <a:endParaRPr/>
          </a:p>
        </p:txBody>
      </p:sp>
      <p:sp>
        <p:nvSpPr>
          <p:cNvPr id="82" name="Google Shape;82;g3948051c901_0_270:notes"/>
          <p:cNvSpPr/>
          <p:nvPr>
            <p:ph idx="2" type="sldImg"/>
          </p:nvPr>
        </p:nvSpPr>
        <p:spPr>
          <a:xfrm>
            <a:off x="2620963" y="520700"/>
            <a:ext cx="3997200" cy="2570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2560320" y="1318262"/>
            <a:ext cx="46085760" cy="548640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body"/>
          </p:nvPr>
        </p:nvSpPr>
        <p:spPr>
          <a:xfrm>
            <a:off x="2560320" y="7680967"/>
            <a:ext cx="46085760" cy="21724622"/>
          </a:xfrm>
          <a:prstGeom prst="rect">
            <a:avLst/>
          </a:prstGeom>
          <a:noFill/>
          <a:ln>
            <a:noFill/>
          </a:ln>
        </p:spPr>
        <p:txBody>
          <a:bodyPr anchorCtr="0" anchor="t" bIns="240325" lIns="480650" spcFirstLastPara="1" rIns="480650" wrap="square" tIns="2403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 name="Google Shape;14;p3"/>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560320" y="1318262"/>
            <a:ext cx="46085760" cy="548640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14740889" y="-4499602"/>
            <a:ext cx="21724622" cy="46085760"/>
          </a:xfrm>
          <a:prstGeom prst="rect">
            <a:avLst/>
          </a:prstGeom>
          <a:noFill/>
          <a:ln>
            <a:noFill/>
          </a:ln>
        </p:spPr>
        <p:txBody>
          <a:bodyPr anchorCtr="0" anchor="t" bIns="240325" lIns="480650" spcFirstLastPara="1" rIns="480650" wrap="square" tIns="2403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8841700" y="9601210"/>
            <a:ext cx="28087320" cy="1152144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5372100" y="-1493510"/>
            <a:ext cx="28087320" cy="33710880"/>
          </a:xfrm>
          <a:prstGeom prst="rect">
            <a:avLst/>
          </a:prstGeom>
          <a:noFill/>
          <a:ln>
            <a:noFill/>
          </a:ln>
        </p:spPr>
        <p:txBody>
          <a:bodyPr anchorCtr="0" anchor="t" bIns="240325" lIns="480650" spcFirstLastPara="1" rIns="480650" wrap="square" tIns="2403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3840480" y="10226042"/>
            <a:ext cx="43525440" cy="705612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7680960" y="18653760"/>
            <a:ext cx="35844480" cy="8412480"/>
          </a:xfrm>
          <a:prstGeom prst="rect">
            <a:avLst/>
          </a:prstGeom>
          <a:noFill/>
          <a:ln>
            <a:noFill/>
          </a:ln>
        </p:spPr>
        <p:txBody>
          <a:bodyPr anchorCtr="0" anchor="t" bIns="240325" lIns="480650" spcFirstLastPara="1" rIns="480650" wrap="square" tIns="240325">
            <a:normAutofit/>
          </a:bodyPr>
          <a:lstStyle>
            <a:lvl1pPr lvl="0" algn="ctr">
              <a:lnSpc>
                <a:spcPct val="100000"/>
              </a:lnSpc>
              <a:spcBef>
                <a:spcPts val="3360"/>
              </a:spcBef>
              <a:spcAft>
                <a:spcPts val="0"/>
              </a:spcAft>
              <a:buClr>
                <a:srgbClr val="888888"/>
              </a:buClr>
              <a:buSzPts val="16800"/>
              <a:buNone/>
              <a:defRPr>
                <a:solidFill>
                  <a:srgbClr val="888888"/>
                </a:solidFill>
              </a:defRPr>
            </a:lvl1pPr>
            <a:lvl2pPr lvl="1" algn="ctr">
              <a:lnSpc>
                <a:spcPct val="100000"/>
              </a:lnSpc>
              <a:spcBef>
                <a:spcPts val="2940"/>
              </a:spcBef>
              <a:spcAft>
                <a:spcPts val="0"/>
              </a:spcAft>
              <a:buClr>
                <a:srgbClr val="888888"/>
              </a:buClr>
              <a:buSzPts val="14700"/>
              <a:buNone/>
              <a:defRPr>
                <a:solidFill>
                  <a:srgbClr val="888888"/>
                </a:solidFill>
              </a:defRPr>
            </a:lvl2pPr>
            <a:lvl3pPr lvl="2" algn="ctr">
              <a:lnSpc>
                <a:spcPct val="100000"/>
              </a:lnSpc>
              <a:spcBef>
                <a:spcPts val="2520"/>
              </a:spcBef>
              <a:spcAft>
                <a:spcPts val="0"/>
              </a:spcAft>
              <a:buClr>
                <a:srgbClr val="888888"/>
              </a:buClr>
              <a:buSzPts val="12600"/>
              <a:buNone/>
              <a:defRPr>
                <a:solidFill>
                  <a:srgbClr val="888888"/>
                </a:solidFill>
              </a:defRPr>
            </a:lvl3pPr>
            <a:lvl4pPr lvl="3" algn="ctr">
              <a:lnSpc>
                <a:spcPct val="100000"/>
              </a:lnSpc>
              <a:spcBef>
                <a:spcPts val="2100"/>
              </a:spcBef>
              <a:spcAft>
                <a:spcPts val="0"/>
              </a:spcAft>
              <a:buClr>
                <a:srgbClr val="888888"/>
              </a:buClr>
              <a:buSzPts val="10500"/>
              <a:buNone/>
              <a:defRPr>
                <a:solidFill>
                  <a:srgbClr val="888888"/>
                </a:solidFill>
              </a:defRPr>
            </a:lvl4pPr>
            <a:lvl5pPr lvl="4" algn="ctr">
              <a:lnSpc>
                <a:spcPct val="100000"/>
              </a:lnSpc>
              <a:spcBef>
                <a:spcPts val="2100"/>
              </a:spcBef>
              <a:spcAft>
                <a:spcPts val="0"/>
              </a:spcAft>
              <a:buClr>
                <a:srgbClr val="888888"/>
              </a:buClr>
              <a:buSzPts val="10500"/>
              <a:buNone/>
              <a:defRPr>
                <a:solidFill>
                  <a:srgbClr val="888888"/>
                </a:solidFill>
              </a:defRPr>
            </a:lvl5pPr>
            <a:lvl6pPr lvl="5" algn="ctr">
              <a:lnSpc>
                <a:spcPct val="100000"/>
              </a:lnSpc>
              <a:spcBef>
                <a:spcPts val="2100"/>
              </a:spcBef>
              <a:spcAft>
                <a:spcPts val="0"/>
              </a:spcAft>
              <a:buClr>
                <a:srgbClr val="888888"/>
              </a:buClr>
              <a:buSzPts val="10500"/>
              <a:buNone/>
              <a:defRPr>
                <a:solidFill>
                  <a:srgbClr val="888888"/>
                </a:solidFill>
              </a:defRPr>
            </a:lvl6pPr>
            <a:lvl7pPr lvl="6" algn="ctr">
              <a:lnSpc>
                <a:spcPct val="100000"/>
              </a:lnSpc>
              <a:spcBef>
                <a:spcPts val="2100"/>
              </a:spcBef>
              <a:spcAft>
                <a:spcPts val="0"/>
              </a:spcAft>
              <a:buClr>
                <a:srgbClr val="888888"/>
              </a:buClr>
              <a:buSzPts val="10500"/>
              <a:buNone/>
              <a:defRPr>
                <a:solidFill>
                  <a:srgbClr val="888888"/>
                </a:solidFill>
              </a:defRPr>
            </a:lvl7pPr>
            <a:lvl8pPr lvl="7" algn="ctr">
              <a:lnSpc>
                <a:spcPct val="100000"/>
              </a:lnSpc>
              <a:spcBef>
                <a:spcPts val="2100"/>
              </a:spcBef>
              <a:spcAft>
                <a:spcPts val="0"/>
              </a:spcAft>
              <a:buClr>
                <a:srgbClr val="888888"/>
              </a:buClr>
              <a:buSzPts val="10500"/>
              <a:buNone/>
              <a:defRPr>
                <a:solidFill>
                  <a:srgbClr val="888888"/>
                </a:solidFill>
              </a:defRPr>
            </a:lvl8pPr>
            <a:lvl9pPr lvl="8" algn="ctr">
              <a:lnSpc>
                <a:spcPct val="100000"/>
              </a:lnSpc>
              <a:spcBef>
                <a:spcPts val="2100"/>
              </a:spcBef>
              <a:spcAft>
                <a:spcPts val="0"/>
              </a:spcAft>
              <a:buClr>
                <a:srgbClr val="888888"/>
              </a:buClr>
              <a:buSzPts val="10500"/>
              <a:buNone/>
              <a:defRPr>
                <a:solidFill>
                  <a:srgbClr val="888888"/>
                </a:solidFill>
              </a:defRPr>
            </a:lvl9pPr>
          </a:lstStyle>
          <a:p/>
        </p:txBody>
      </p:sp>
      <p:sp>
        <p:nvSpPr>
          <p:cNvPr id="20" name="Google Shape;20;p4"/>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4044953" y="21153122"/>
            <a:ext cx="43525440" cy="6537960"/>
          </a:xfrm>
          <a:prstGeom prst="rect">
            <a:avLst/>
          </a:prstGeom>
          <a:noFill/>
          <a:ln>
            <a:noFill/>
          </a:ln>
        </p:spPr>
        <p:txBody>
          <a:bodyPr anchorCtr="0" anchor="t" bIns="240325" lIns="480650" spcFirstLastPara="1" rIns="480650" wrap="square" tIns="240325">
            <a:normAutofit/>
          </a:bodyPr>
          <a:lstStyle>
            <a:lvl1pPr lvl="0" algn="l">
              <a:lnSpc>
                <a:spcPct val="100000"/>
              </a:lnSpc>
              <a:spcBef>
                <a:spcPts val="0"/>
              </a:spcBef>
              <a:spcAft>
                <a:spcPts val="0"/>
              </a:spcAft>
              <a:buClr>
                <a:schemeClr val="dk1"/>
              </a:buClr>
              <a:buSzPts val="21000"/>
              <a:buFont typeface="Calibri"/>
              <a:buNone/>
              <a:defRPr b="1" sz="21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4044953" y="13952229"/>
            <a:ext cx="43525440" cy="7200898"/>
          </a:xfrm>
          <a:prstGeom prst="rect">
            <a:avLst/>
          </a:prstGeom>
          <a:noFill/>
          <a:ln>
            <a:noFill/>
          </a:ln>
        </p:spPr>
        <p:txBody>
          <a:bodyPr anchorCtr="0" anchor="b" bIns="240325" lIns="480650" spcFirstLastPara="1" rIns="480650" wrap="square" tIns="240325">
            <a:normAutofit/>
          </a:bodyPr>
          <a:lstStyle>
            <a:lvl1pPr indent="-228600" lvl="0" marL="457200" algn="l">
              <a:lnSpc>
                <a:spcPct val="100000"/>
              </a:lnSpc>
              <a:spcBef>
                <a:spcPts val="2100"/>
              </a:spcBef>
              <a:spcAft>
                <a:spcPts val="0"/>
              </a:spcAft>
              <a:buClr>
                <a:srgbClr val="888888"/>
              </a:buClr>
              <a:buSzPts val="10500"/>
              <a:buNone/>
              <a:defRPr sz="10500">
                <a:solidFill>
                  <a:srgbClr val="888888"/>
                </a:solidFill>
              </a:defRPr>
            </a:lvl1pPr>
            <a:lvl2pPr indent="-228600" lvl="1" marL="914400" algn="l">
              <a:lnSpc>
                <a:spcPct val="100000"/>
              </a:lnSpc>
              <a:spcBef>
                <a:spcPts val="1900"/>
              </a:spcBef>
              <a:spcAft>
                <a:spcPts val="0"/>
              </a:spcAft>
              <a:buClr>
                <a:srgbClr val="888888"/>
              </a:buClr>
              <a:buSzPts val="9500"/>
              <a:buNone/>
              <a:defRPr sz="9500">
                <a:solidFill>
                  <a:srgbClr val="888888"/>
                </a:solidFill>
              </a:defRPr>
            </a:lvl2pPr>
            <a:lvl3pPr indent="-228600" lvl="2" marL="1371600" algn="l">
              <a:lnSpc>
                <a:spcPct val="100000"/>
              </a:lnSpc>
              <a:spcBef>
                <a:spcPts val="1680"/>
              </a:spcBef>
              <a:spcAft>
                <a:spcPts val="0"/>
              </a:spcAft>
              <a:buClr>
                <a:srgbClr val="888888"/>
              </a:buClr>
              <a:buSzPts val="8400"/>
              <a:buNone/>
              <a:defRPr sz="8400">
                <a:solidFill>
                  <a:srgbClr val="888888"/>
                </a:solidFill>
              </a:defRPr>
            </a:lvl3pPr>
            <a:lvl4pPr indent="-228600" lvl="3" marL="1828800" algn="l">
              <a:lnSpc>
                <a:spcPct val="100000"/>
              </a:lnSpc>
              <a:spcBef>
                <a:spcPts val="1480"/>
              </a:spcBef>
              <a:spcAft>
                <a:spcPts val="0"/>
              </a:spcAft>
              <a:buClr>
                <a:srgbClr val="888888"/>
              </a:buClr>
              <a:buSzPts val="7400"/>
              <a:buNone/>
              <a:defRPr sz="7400">
                <a:solidFill>
                  <a:srgbClr val="888888"/>
                </a:solidFill>
              </a:defRPr>
            </a:lvl4pPr>
            <a:lvl5pPr indent="-228600" lvl="4" marL="2286000" algn="l">
              <a:lnSpc>
                <a:spcPct val="100000"/>
              </a:lnSpc>
              <a:spcBef>
                <a:spcPts val="1480"/>
              </a:spcBef>
              <a:spcAft>
                <a:spcPts val="0"/>
              </a:spcAft>
              <a:buClr>
                <a:srgbClr val="888888"/>
              </a:buClr>
              <a:buSzPts val="7400"/>
              <a:buNone/>
              <a:defRPr sz="7400">
                <a:solidFill>
                  <a:srgbClr val="888888"/>
                </a:solidFill>
              </a:defRPr>
            </a:lvl5pPr>
            <a:lvl6pPr indent="-228600" lvl="5" marL="2743200" algn="l">
              <a:lnSpc>
                <a:spcPct val="100000"/>
              </a:lnSpc>
              <a:spcBef>
                <a:spcPts val="1480"/>
              </a:spcBef>
              <a:spcAft>
                <a:spcPts val="0"/>
              </a:spcAft>
              <a:buClr>
                <a:srgbClr val="888888"/>
              </a:buClr>
              <a:buSzPts val="7400"/>
              <a:buNone/>
              <a:defRPr sz="7400">
                <a:solidFill>
                  <a:srgbClr val="888888"/>
                </a:solidFill>
              </a:defRPr>
            </a:lvl6pPr>
            <a:lvl7pPr indent="-228600" lvl="6" marL="3200400" algn="l">
              <a:lnSpc>
                <a:spcPct val="100000"/>
              </a:lnSpc>
              <a:spcBef>
                <a:spcPts val="1480"/>
              </a:spcBef>
              <a:spcAft>
                <a:spcPts val="0"/>
              </a:spcAft>
              <a:buClr>
                <a:srgbClr val="888888"/>
              </a:buClr>
              <a:buSzPts val="7400"/>
              <a:buNone/>
              <a:defRPr sz="7400">
                <a:solidFill>
                  <a:srgbClr val="888888"/>
                </a:solidFill>
              </a:defRPr>
            </a:lvl7pPr>
            <a:lvl8pPr indent="-228600" lvl="7" marL="3657600" algn="l">
              <a:lnSpc>
                <a:spcPct val="100000"/>
              </a:lnSpc>
              <a:spcBef>
                <a:spcPts val="1480"/>
              </a:spcBef>
              <a:spcAft>
                <a:spcPts val="0"/>
              </a:spcAft>
              <a:buClr>
                <a:srgbClr val="888888"/>
              </a:buClr>
              <a:buSzPts val="7400"/>
              <a:buNone/>
              <a:defRPr sz="7400">
                <a:solidFill>
                  <a:srgbClr val="888888"/>
                </a:solidFill>
              </a:defRPr>
            </a:lvl8pPr>
            <a:lvl9pPr indent="-228600" lvl="8" marL="4114800" algn="l">
              <a:lnSpc>
                <a:spcPct val="100000"/>
              </a:lnSpc>
              <a:spcBef>
                <a:spcPts val="1480"/>
              </a:spcBef>
              <a:spcAft>
                <a:spcPts val="0"/>
              </a:spcAft>
              <a:buClr>
                <a:srgbClr val="888888"/>
              </a:buClr>
              <a:buSzPts val="7400"/>
              <a:buNone/>
              <a:defRPr sz="7400">
                <a:solidFill>
                  <a:srgbClr val="888888"/>
                </a:solidFill>
              </a:defRPr>
            </a:lvl9pPr>
          </a:lstStyle>
          <a:p/>
        </p:txBody>
      </p:sp>
      <p:sp>
        <p:nvSpPr>
          <p:cNvPr id="26" name="Google Shape;26;p5"/>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560320" y="1318262"/>
            <a:ext cx="46085760" cy="548640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2560320" y="7680967"/>
            <a:ext cx="22616160" cy="21724622"/>
          </a:xfrm>
          <a:prstGeom prst="rect">
            <a:avLst/>
          </a:prstGeom>
          <a:noFill/>
          <a:ln>
            <a:noFill/>
          </a:ln>
        </p:spPr>
        <p:txBody>
          <a:bodyPr anchorCtr="0" anchor="t" bIns="240325" lIns="480650" spcFirstLastPara="1" rIns="480650" wrap="square" tIns="240325">
            <a:normAutofit/>
          </a:bodyPr>
          <a:lstStyle>
            <a:lvl1pPr indent="-1162050" lvl="0" marL="457200" algn="l">
              <a:lnSpc>
                <a:spcPct val="100000"/>
              </a:lnSpc>
              <a:spcBef>
                <a:spcPts val="2940"/>
              </a:spcBef>
              <a:spcAft>
                <a:spcPts val="0"/>
              </a:spcAft>
              <a:buClr>
                <a:schemeClr val="dk1"/>
              </a:buClr>
              <a:buSzPts val="14700"/>
              <a:buChar char="•"/>
              <a:defRPr sz="14700"/>
            </a:lvl1pPr>
            <a:lvl2pPr indent="-1028700" lvl="1" marL="914400" algn="l">
              <a:lnSpc>
                <a:spcPct val="100000"/>
              </a:lnSpc>
              <a:spcBef>
                <a:spcPts val="2520"/>
              </a:spcBef>
              <a:spcAft>
                <a:spcPts val="0"/>
              </a:spcAft>
              <a:buClr>
                <a:schemeClr val="dk1"/>
              </a:buClr>
              <a:buSzPts val="12600"/>
              <a:buChar char="–"/>
              <a:defRPr sz="12600"/>
            </a:lvl2pPr>
            <a:lvl3pPr indent="-895350" lvl="2" marL="1371600" algn="l">
              <a:lnSpc>
                <a:spcPct val="100000"/>
              </a:lnSpc>
              <a:spcBef>
                <a:spcPts val="2100"/>
              </a:spcBef>
              <a:spcAft>
                <a:spcPts val="0"/>
              </a:spcAft>
              <a:buClr>
                <a:schemeClr val="dk1"/>
              </a:buClr>
              <a:buSzPts val="10500"/>
              <a:buChar char="•"/>
              <a:defRPr sz="10500"/>
            </a:lvl3pPr>
            <a:lvl4pPr indent="-831850" lvl="3" marL="1828800" algn="l">
              <a:lnSpc>
                <a:spcPct val="100000"/>
              </a:lnSpc>
              <a:spcBef>
                <a:spcPts val="1900"/>
              </a:spcBef>
              <a:spcAft>
                <a:spcPts val="0"/>
              </a:spcAft>
              <a:buClr>
                <a:schemeClr val="dk1"/>
              </a:buClr>
              <a:buSzPts val="9500"/>
              <a:buChar char="–"/>
              <a:defRPr sz="9500"/>
            </a:lvl4pPr>
            <a:lvl5pPr indent="-831850" lvl="4" marL="2286000" algn="l">
              <a:lnSpc>
                <a:spcPct val="100000"/>
              </a:lnSpc>
              <a:spcBef>
                <a:spcPts val="1900"/>
              </a:spcBef>
              <a:spcAft>
                <a:spcPts val="0"/>
              </a:spcAft>
              <a:buClr>
                <a:schemeClr val="dk1"/>
              </a:buClr>
              <a:buSzPts val="9500"/>
              <a:buChar char="»"/>
              <a:defRPr sz="9500"/>
            </a:lvl5pPr>
            <a:lvl6pPr indent="-831850" lvl="5" marL="2743200" algn="l">
              <a:lnSpc>
                <a:spcPct val="100000"/>
              </a:lnSpc>
              <a:spcBef>
                <a:spcPts val="1900"/>
              </a:spcBef>
              <a:spcAft>
                <a:spcPts val="0"/>
              </a:spcAft>
              <a:buClr>
                <a:schemeClr val="dk1"/>
              </a:buClr>
              <a:buSzPts val="9500"/>
              <a:buChar char="•"/>
              <a:defRPr sz="9500"/>
            </a:lvl6pPr>
            <a:lvl7pPr indent="-831850" lvl="6" marL="3200400" algn="l">
              <a:lnSpc>
                <a:spcPct val="100000"/>
              </a:lnSpc>
              <a:spcBef>
                <a:spcPts val="1900"/>
              </a:spcBef>
              <a:spcAft>
                <a:spcPts val="0"/>
              </a:spcAft>
              <a:buClr>
                <a:schemeClr val="dk1"/>
              </a:buClr>
              <a:buSzPts val="9500"/>
              <a:buChar char="•"/>
              <a:defRPr sz="9500"/>
            </a:lvl7pPr>
            <a:lvl8pPr indent="-831850" lvl="7" marL="3657600" algn="l">
              <a:lnSpc>
                <a:spcPct val="100000"/>
              </a:lnSpc>
              <a:spcBef>
                <a:spcPts val="1900"/>
              </a:spcBef>
              <a:spcAft>
                <a:spcPts val="0"/>
              </a:spcAft>
              <a:buClr>
                <a:schemeClr val="dk1"/>
              </a:buClr>
              <a:buSzPts val="9500"/>
              <a:buChar char="•"/>
              <a:defRPr sz="9500"/>
            </a:lvl8pPr>
            <a:lvl9pPr indent="-831850" lvl="8" marL="4114800" algn="l">
              <a:lnSpc>
                <a:spcPct val="100000"/>
              </a:lnSpc>
              <a:spcBef>
                <a:spcPts val="1900"/>
              </a:spcBef>
              <a:spcAft>
                <a:spcPts val="0"/>
              </a:spcAft>
              <a:buClr>
                <a:schemeClr val="dk1"/>
              </a:buClr>
              <a:buSzPts val="9500"/>
              <a:buChar char="•"/>
              <a:defRPr sz="9500"/>
            </a:lvl9pPr>
          </a:lstStyle>
          <a:p/>
        </p:txBody>
      </p:sp>
      <p:sp>
        <p:nvSpPr>
          <p:cNvPr id="32" name="Google Shape;32;p6"/>
          <p:cNvSpPr txBox="1"/>
          <p:nvPr>
            <p:ph idx="2" type="body"/>
          </p:nvPr>
        </p:nvSpPr>
        <p:spPr>
          <a:xfrm>
            <a:off x="26029920" y="7680967"/>
            <a:ext cx="22616160" cy="21724622"/>
          </a:xfrm>
          <a:prstGeom prst="rect">
            <a:avLst/>
          </a:prstGeom>
          <a:noFill/>
          <a:ln>
            <a:noFill/>
          </a:ln>
        </p:spPr>
        <p:txBody>
          <a:bodyPr anchorCtr="0" anchor="t" bIns="240325" lIns="480650" spcFirstLastPara="1" rIns="480650" wrap="square" tIns="240325">
            <a:normAutofit/>
          </a:bodyPr>
          <a:lstStyle>
            <a:lvl1pPr indent="-1162050" lvl="0" marL="457200" algn="l">
              <a:lnSpc>
                <a:spcPct val="100000"/>
              </a:lnSpc>
              <a:spcBef>
                <a:spcPts val="2940"/>
              </a:spcBef>
              <a:spcAft>
                <a:spcPts val="0"/>
              </a:spcAft>
              <a:buClr>
                <a:schemeClr val="dk1"/>
              </a:buClr>
              <a:buSzPts val="14700"/>
              <a:buChar char="•"/>
              <a:defRPr sz="14700"/>
            </a:lvl1pPr>
            <a:lvl2pPr indent="-1028700" lvl="1" marL="914400" algn="l">
              <a:lnSpc>
                <a:spcPct val="100000"/>
              </a:lnSpc>
              <a:spcBef>
                <a:spcPts val="2520"/>
              </a:spcBef>
              <a:spcAft>
                <a:spcPts val="0"/>
              </a:spcAft>
              <a:buClr>
                <a:schemeClr val="dk1"/>
              </a:buClr>
              <a:buSzPts val="12600"/>
              <a:buChar char="–"/>
              <a:defRPr sz="12600"/>
            </a:lvl2pPr>
            <a:lvl3pPr indent="-895350" lvl="2" marL="1371600" algn="l">
              <a:lnSpc>
                <a:spcPct val="100000"/>
              </a:lnSpc>
              <a:spcBef>
                <a:spcPts val="2100"/>
              </a:spcBef>
              <a:spcAft>
                <a:spcPts val="0"/>
              </a:spcAft>
              <a:buClr>
                <a:schemeClr val="dk1"/>
              </a:buClr>
              <a:buSzPts val="10500"/>
              <a:buChar char="•"/>
              <a:defRPr sz="10500"/>
            </a:lvl3pPr>
            <a:lvl4pPr indent="-831850" lvl="3" marL="1828800" algn="l">
              <a:lnSpc>
                <a:spcPct val="100000"/>
              </a:lnSpc>
              <a:spcBef>
                <a:spcPts val="1900"/>
              </a:spcBef>
              <a:spcAft>
                <a:spcPts val="0"/>
              </a:spcAft>
              <a:buClr>
                <a:schemeClr val="dk1"/>
              </a:buClr>
              <a:buSzPts val="9500"/>
              <a:buChar char="–"/>
              <a:defRPr sz="9500"/>
            </a:lvl4pPr>
            <a:lvl5pPr indent="-831850" lvl="4" marL="2286000" algn="l">
              <a:lnSpc>
                <a:spcPct val="100000"/>
              </a:lnSpc>
              <a:spcBef>
                <a:spcPts val="1900"/>
              </a:spcBef>
              <a:spcAft>
                <a:spcPts val="0"/>
              </a:spcAft>
              <a:buClr>
                <a:schemeClr val="dk1"/>
              </a:buClr>
              <a:buSzPts val="9500"/>
              <a:buChar char="»"/>
              <a:defRPr sz="9500"/>
            </a:lvl5pPr>
            <a:lvl6pPr indent="-831850" lvl="5" marL="2743200" algn="l">
              <a:lnSpc>
                <a:spcPct val="100000"/>
              </a:lnSpc>
              <a:spcBef>
                <a:spcPts val="1900"/>
              </a:spcBef>
              <a:spcAft>
                <a:spcPts val="0"/>
              </a:spcAft>
              <a:buClr>
                <a:schemeClr val="dk1"/>
              </a:buClr>
              <a:buSzPts val="9500"/>
              <a:buChar char="•"/>
              <a:defRPr sz="9500"/>
            </a:lvl6pPr>
            <a:lvl7pPr indent="-831850" lvl="6" marL="3200400" algn="l">
              <a:lnSpc>
                <a:spcPct val="100000"/>
              </a:lnSpc>
              <a:spcBef>
                <a:spcPts val="1900"/>
              </a:spcBef>
              <a:spcAft>
                <a:spcPts val="0"/>
              </a:spcAft>
              <a:buClr>
                <a:schemeClr val="dk1"/>
              </a:buClr>
              <a:buSzPts val="9500"/>
              <a:buChar char="•"/>
              <a:defRPr sz="9500"/>
            </a:lvl7pPr>
            <a:lvl8pPr indent="-831850" lvl="7" marL="3657600" algn="l">
              <a:lnSpc>
                <a:spcPct val="100000"/>
              </a:lnSpc>
              <a:spcBef>
                <a:spcPts val="1900"/>
              </a:spcBef>
              <a:spcAft>
                <a:spcPts val="0"/>
              </a:spcAft>
              <a:buClr>
                <a:schemeClr val="dk1"/>
              </a:buClr>
              <a:buSzPts val="9500"/>
              <a:buChar char="•"/>
              <a:defRPr sz="9500"/>
            </a:lvl8pPr>
            <a:lvl9pPr indent="-831850" lvl="8" marL="4114800" algn="l">
              <a:lnSpc>
                <a:spcPct val="100000"/>
              </a:lnSpc>
              <a:spcBef>
                <a:spcPts val="1900"/>
              </a:spcBef>
              <a:spcAft>
                <a:spcPts val="0"/>
              </a:spcAft>
              <a:buClr>
                <a:schemeClr val="dk1"/>
              </a:buClr>
              <a:buSzPts val="9500"/>
              <a:buChar char="•"/>
              <a:defRPr sz="9500"/>
            </a:lvl9pPr>
          </a:lstStyle>
          <a:p/>
        </p:txBody>
      </p:sp>
      <p:sp>
        <p:nvSpPr>
          <p:cNvPr id="33" name="Google Shape;33;p6"/>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560320" y="1318262"/>
            <a:ext cx="46085760" cy="548640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23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2560320" y="7368542"/>
            <a:ext cx="22625053" cy="3070858"/>
          </a:xfrm>
          <a:prstGeom prst="rect">
            <a:avLst/>
          </a:prstGeom>
          <a:noFill/>
          <a:ln>
            <a:noFill/>
          </a:ln>
        </p:spPr>
        <p:txBody>
          <a:bodyPr anchorCtr="0" anchor="b" bIns="240325" lIns="480650" spcFirstLastPara="1" rIns="480650" wrap="square" tIns="240325">
            <a:normAutofit/>
          </a:bodyPr>
          <a:lstStyle>
            <a:lvl1pPr indent="-228600" lvl="0" marL="457200" algn="l">
              <a:lnSpc>
                <a:spcPct val="100000"/>
              </a:lnSpc>
              <a:spcBef>
                <a:spcPts val="2520"/>
              </a:spcBef>
              <a:spcAft>
                <a:spcPts val="0"/>
              </a:spcAft>
              <a:buClr>
                <a:schemeClr val="dk1"/>
              </a:buClr>
              <a:buSzPts val="12600"/>
              <a:buNone/>
              <a:defRPr b="1" sz="12600"/>
            </a:lvl1pPr>
            <a:lvl2pPr indent="-228600" lvl="1" marL="914400" algn="l">
              <a:lnSpc>
                <a:spcPct val="100000"/>
              </a:lnSpc>
              <a:spcBef>
                <a:spcPts val="2100"/>
              </a:spcBef>
              <a:spcAft>
                <a:spcPts val="0"/>
              </a:spcAft>
              <a:buClr>
                <a:schemeClr val="dk1"/>
              </a:buClr>
              <a:buSzPts val="10500"/>
              <a:buNone/>
              <a:defRPr b="1" sz="10500"/>
            </a:lvl2pPr>
            <a:lvl3pPr indent="-228600" lvl="2" marL="1371600" algn="l">
              <a:lnSpc>
                <a:spcPct val="100000"/>
              </a:lnSpc>
              <a:spcBef>
                <a:spcPts val="1900"/>
              </a:spcBef>
              <a:spcAft>
                <a:spcPts val="0"/>
              </a:spcAft>
              <a:buClr>
                <a:schemeClr val="dk1"/>
              </a:buClr>
              <a:buSzPts val="9500"/>
              <a:buNone/>
              <a:defRPr b="1" sz="9500"/>
            </a:lvl3pPr>
            <a:lvl4pPr indent="-228600" lvl="3" marL="1828800" algn="l">
              <a:lnSpc>
                <a:spcPct val="100000"/>
              </a:lnSpc>
              <a:spcBef>
                <a:spcPts val="1680"/>
              </a:spcBef>
              <a:spcAft>
                <a:spcPts val="0"/>
              </a:spcAft>
              <a:buClr>
                <a:schemeClr val="dk1"/>
              </a:buClr>
              <a:buSzPts val="8400"/>
              <a:buNone/>
              <a:defRPr b="1" sz="8400"/>
            </a:lvl4pPr>
            <a:lvl5pPr indent="-228600" lvl="4" marL="2286000" algn="l">
              <a:lnSpc>
                <a:spcPct val="100000"/>
              </a:lnSpc>
              <a:spcBef>
                <a:spcPts val="1680"/>
              </a:spcBef>
              <a:spcAft>
                <a:spcPts val="0"/>
              </a:spcAft>
              <a:buClr>
                <a:schemeClr val="dk1"/>
              </a:buClr>
              <a:buSzPts val="8400"/>
              <a:buNone/>
              <a:defRPr b="1" sz="8400"/>
            </a:lvl5pPr>
            <a:lvl6pPr indent="-228600" lvl="5" marL="2743200" algn="l">
              <a:lnSpc>
                <a:spcPct val="100000"/>
              </a:lnSpc>
              <a:spcBef>
                <a:spcPts val="1680"/>
              </a:spcBef>
              <a:spcAft>
                <a:spcPts val="0"/>
              </a:spcAft>
              <a:buClr>
                <a:schemeClr val="dk1"/>
              </a:buClr>
              <a:buSzPts val="8400"/>
              <a:buNone/>
              <a:defRPr b="1" sz="8400"/>
            </a:lvl6pPr>
            <a:lvl7pPr indent="-228600" lvl="6" marL="3200400" algn="l">
              <a:lnSpc>
                <a:spcPct val="100000"/>
              </a:lnSpc>
              <a:spcBef>
                <a:spcPts val="1680"/>
              </a:spcBef>
              <a:spcAft>
                <a:spcPts val="0"/>
              </a:spcAft>
              <a:buClr>
                <a:schemeClr val="dk1"/>
              </a:buClr>
              <a:buSzPts val="8400"/>
              <a:buNone/>
              <a:defRPr b="1" sz="8400"/>
            </a:lvl7pPr>
            <a:lvl8pPr indent="-228600" lvl="7" marL="3657600" algn="l">
              <a:lnSpc>
                <a:spcPct val="100000"/>
              </a:lnSpc>
              <a:spcBef>
                <a:spcPts val="1680"/>
              </a:spcBef>
              <a:spcAft>
                <a:spcPts val="0"/>
              </a:spcAft>
              <a:buClr>
                <a:schemeClr val="dk1"/>
              </a:buClr>
              <a:buSzPts val="8400"/>
              <a:buNone/>
              <a:defRPr b="1" sz="8400"/>
            </a:lvl8pPr>
            <a:lvl9pPr indent="-228600" lvl="8" marL="4114800" algn="l">
              <a:lnSpc>
                <a:spcPct val="100000"/>
              </a:lnSpc>
              <a:spcBef>
                <a:spcPts val="1680"/>
              </a:spcBef>
              <a:spcAft>
                <a:spcPts val="0"/>
              </a:spcAft>
              <a:buClr>
                <a:schemeClr val="dk1"/>
              </a:buClr>
              <a:buSzPts val="8400"/>
              <a:buNone/>
              <a:defRPr b="1" sz="8400"/>
            </a:lvl9pPr>
          </a:lstStyle>
          <a:p/>
        </p:txBody>
      </p:sp>
      <p:sp>
        <p:nvSpPr>
          <p:cNvPr id="39" name="Google Shape;39;p7"/>
          <p:cNvSpPr txBox="1"/>
          <p:nvPr>
            <p:ph idx="2" type="body"/>
          </p:nvPr>
        </p:nvSpPr>
        <p:spPr>
          <a:xfrm>
            <a:off x="2560320" y="10439400"/>
            <a:ext cx="22625053" cy="18966182"/>
          </a:xfrm>
          <a:prstGeom prst="rect">
            <a:avLst/>
          </a:prstGeom>
          <a:noFill/>
          <a:ln>
            <a:noFill/>
          </a:ln>
        </p:spPr>
        <p:txBody>
          <a:bodyPr anchorCtr="0" anchor="t" bIns="240325" lIns="480650" spcFirstLastPara="1" rIns="480650" wrap="square" tIns="240325">
            <a:normAutofit/>
          </a:bodyPr>
          <a:lstStyle>
            <a:lvl1pPr indent="-1028700" lvl="0" marL="457200" algn="l">
              <a:lnSpc>
                <a:spcPct val="100000"/>
              </a:lnSpc>
              <a:spcBef>
                <a:spcPts val="2520"/>
              </a:spcBef>
              <a:spcAft>
                <a:spcPts val="0"/>
              </a:spcAft>
              <a:buClr>
                <a:schemeClr val="dk1"/>
              </a:buClr>
              <a:buSzPts val="12600"/>
              <a:buChar char="•"/>
              <a:defRPr sz="12600"/>
            </a:lvl1pPr>
            <a:lvl2pPr indent="-895350" lvl="1" marL="914400" algn="l">
              <a:lnSpc>
                <a:spcPct val="100000"/>
              </a:lnSpc>
              <a:spcBef>
                <a:spcPts val="2100"/>
              </a:spcBef>
              <a:spcAft>
                <a:spcPts val="0"/>
              </a:spcAft>
              <a:buClr>
                <a:schemeClr val="dk1"/>
              </a:buClr>
              <a:buSzPts val="10500"/>
              <a:buChar char="–"/>
              <a:defRPr sz="10500"/>
            </a:lvl2pPr>
            <a:lvl3pPr indent="-831850" lvl="2" marL="1371600" algn="l">
              <a:lnSpc>
                <a:spcPct val="100000"/>
              </a:lnSpc>
              <a:spcBef>
                <a:spcPts val="1900"/>
              </a:spcBef>
              <a:spcAft>
                <a:spcPts val="0"/>
              </a:spcAft>
              <a:buClr>
                <a:schemeClr val="dk1"/>
              </a:buClr>
              <a:buSzPts val="9500"/>
              <a:buChar char="•"/>
              <a:defRPr sz="9500"/>
            </a:lvl3pPr>
            <a:lvl4pPr indent="-762000" lvl="3" marL="1828800" algn="l">
              <a:lnSpc>
                <a:spcPct val="100000"/>
              </a:lnSpc>
              <a:spcBef>
                <a:spcPts val="1680"/>
              </a:spcBef>
              <a:spcAft>
                <a:spcPts val="0"/>
              </a:spcAft>
              <a:buClr>
                <a:schemeClr val="dk1"/>
              </a:buClr>
              <a:buSzPts val="8400"/>
              <a:buChar char="–"/>
              <a:defRPr sz="8400"/>
            </a:lvl4pPr>
            <a:lvl5pPr indent="-762000" lvl="4" marL="2286000" algn="l">
              <a:lnSpc>
                <a:spcPct val="100000"/>
              </a:lnSpc>
              <a:spcBef>
                <a:spcPts val="1680"/>
              </a:spcBef>
              <a:spcAft>
                <a:spcPts val="0"/>
              </a:spcAft>
              <a:buClr>
                <a:schemeClr val="dk1"/>
              </a:buClr>
              <a:buSzPts val="8400"/>
              <a:buChar char="»"/>
              <a:defRPr sz="8400"/>
            </a:lvl5pPr>
            <a:lvl6pPr indent="-762000" lvl="5" marL="2743200" algn="l">
              <a:lnSpc>
                <a:spcPct val="100000"/>
              </a:lnSpc>
              <a:spcBef>
                <a:spcPts val="1680"/>
              </a:spcBef>
              <a:spcAft>
                <a:spcPts val="0"/>
              </a:spcAft>
              <a:buClr>
                <a:schemeClr val="dk1"/>
              </a:buClr>
              <a:buSzPts val="8400"/>
              <a:buChar char="•"/>
              <a:defRPr sz="8400"/>
            </a:lvl6pPr>
            <a:lvl7pPr indent="-762000" lvl="6" marL="3200400" algn="l">
              <a:lnSpc>
                <a:spcPct val="100000"/>
              </a:lnSpc>
              <a:spcBef>
                <a:spcPts val="1680"/>
              </a:spcBef>
              <a:spcAft>
                <a:spcPts val="0"/>
              </a:spcAft>
              <a:buClr>
                <a:schemeClr val="dk1"/>
              </a:buClr>
              <a:buSzPts val="8400"/>
              <a:buChar char="•"/>
              <a:defRPr sz="8400"/>
            </a:lvl7pPr>
            <a:lvl8pPr indent="-762000" lvl="7" marL="3657600" algn="l">
              <a:lnSpc>
                <a:spcPct val="100000"/>
              </a:lnSpc>
              <a:spcBef>
                <a:spcPts val="1680"/>
              </a:spcBef>
              <a:spcAft>
                <a:spcPts val="0"/>
              </a:spcAft>
              <a:buClr>
                <a:schemeClr val="dk1"/>
              </a:buClr>
              <a:buSzPts val="8400"/>
              <a:buChar char="•"/>
              <a:defRPr sz="8400"/>
            </a:lvl8pPr>
            <a:lvl9pPr indent="-762000" lvl="8" marL="4114800" algn="l">
              <a:lnSpc>
                <a:spcPct val="100000"/>
              </a:lnSpc>
              <a:spcBef>
                <a:spcPts val="1680"/>
              </a:spcBef>
              <a:spcAft>
                <a:spcPts val="0"/>
              </a:spcAft>
              <a:buClr>
                <a:schemeClr val="dk1"/>
              </a:buClr>
              <a:buSzPts val="8400"/>
              <a:buChar char="•"/>
              <a:defRPr sz="8400"/>
            </a:lvl9pPr>
          </a:lstStyle>
          <a:p/>
        </p:txBody>
      </p:sp>
      <p:sp>
        <p:nvSpPr>
          <p:cNvPr id="40" name="Google Shape;40;p7"/>
          <p:cNvSpPr txBox="1"/>
          <p:nvPr>
            <p:ph idx="3" type="body"/>
          </p:nvPr>
        </p:nvSpPr>
        <p:spPr>
          <a:xfrm>
            <a:off x="26012148" y="7368542"/>
            <a:ext cx="22633940" cy="3070858"/>
          </a:xfrm>
          <a:prstGeom prst="rect">
            <a:avLst/>
          </a:prstGeom>
          <a:noFill/>
          <a:ln>
            <a:noFill/>
          </a:ln>
        </p:spPr>
        <p:txBody>
          <a:bodyPr anchorCtr="0" anchor="b" bIns="240325" lIns="480650" spcFirstLastPara="1" rIns="480650" wrap="square" tIns="240325">
            <a:normAutofit/>
          </a:bodyPr>
          <a:lstStyle>
            <a:lvl1pPr indent="-228600" lvl="0" marL="457200" algn="l">
              <a:lnSpc>
                <a:spcPct val="100000"/>
              </a:lnSpc>
              <a:spcBef>
                <a:spcPts val="2520"/>
              </a:spcBef>
              <a:spcAft>
                <a:spcPts val="0"/>
              </a:spcAft>
              <a:buClr>
                <a:schemeClr val="dk1"/>
              </a:buClr>
              <a:buSzPts val="12600"/>
              <a:buNone/>
              <a:defRPr b="1" sz="12600"/>
            </a:lvl1pPr>
            <a:lvl2pPr indent="-228600" lvl="1" marL="914400" algn="l">
              <a:lnSpc>
                <a:spcPct val="100000"/>
              </a:lnSpc>
              <a:spcBef>
                <a:spcPts val="2100"/>
              </a:spcBef>
              <a:spcAft>
                <a:spcPts val="0"/>
              </a:spcAft>
              <a:buClr>
                <a:schemeClr val="dk1"/>
              </a:buClr>
              <a:buSzPts val="10500"/>
              <a:buNone/>
              <a:defRPr b="1" sz="10500"/>
            </a:lvl2pPr>
            <a:lvl3pPr indent="-228600" lvl="2" marL="1371600" algn="l">
              <a:lnSpc>
                <a:spcPct val="100000"/>
              </a:lnSpc>
              <a:spcBef>
                <a:spcPts val="1900"/>
              </a:spcBef>
              <a:spcAft>
                <a:spcPts val="0"/>
              </a:spcAft>
              <a:buClr>
                <a:schemeClr val="dk1"/>
              </a:buClr>
              <a:buSzPts val="9500"/>
              <a:buNone/>
              <a:defRPr b="1" sz="9500"/>
            </a:lvl3pPr>
            <a:lvl4pPr indent="-228600" lvl="3" marL="1828800" algn="l">
              <a:lnSpc>
                <a:spcPct val="100000"/>
              </a:lnSpc>
              <a:spcBef>
                <a:spcPts val="1680"/>
              </a:spcBef>
              <a:spcAft>
                <a:spcPts val="0"/>
              </a:spcAft>
              <a:buClr>
                <a:schemeClr val="dk1"/>
              </a:buClr>
              <a:buSzPts val="8400"/>
              <a:buNone/>
              <a:defRPr b="1" sz="8400"/>
            </a:lvl4pPr>
            <a:lvl5pPr indent="-228600" lvl="4" marL="2286000" algn="l">
              <a:lnSpc>
                <a:spcPct val="100000"/>
              </a:lnSpc>
              <a:spcBef>
                <a:spcPts val="1680"/>
              </a:spcBef>
              <a:spcAft>
                <a:spcPts val="0"/>
              </a:spcAft>
              <a:buClr>
                <a:schemeClr val="dk1"/>
              </a:buClr>
              <a:buSzPts val="8400"/>
              <a:buNone/>
              <a:defRPr b="1" sz="8400"/>
            </a:lvl5pPr>
            <a:lvl6pPr indent="-228600" lvl="5" marL="2743200" algn="l">
              <a:lnSpc>
                <a:spcPct val="100000"/>
              </a:lnSpc>
              <a:spcBef>
                <a:spcPts val="1680"/>
              </a:spcBef>
              <a:spcAft>
                <a:spcPts val="0"/>
              </a:spcAft>
              <a:buClr>
                <a:schemeClr val="dk1"/>
              </a:buClr>
              <a:buSzPts val="8400"/>
              <a:buNone/>
              <a:defRPr b="1" sz="8400"/>
            </a:lvl6pPr>
            <a:lvl7pPr indent="-228600" lvl="6" marL="3200400" algn="l">
              <a:lnSpc>
                <a:spcPct val="100000"/>
              </a:lnSpc>
              <a:spcBef>
                <a:spcPts val="1680"/>
              </a:spcBef>
              <a:spcAft>
                <a:spcPts val="0"/>
              </a:spcAft>
              <a:buClr>
                <a:schemeClr val="dk1"/>
              </a:buClr>
              <a:buSzPts val="8400"/>
              <a:buNone/>
              <a:defRPr b="1" sz="8400"/>
            </a:lvl7pPr>
            <a:lvl8pPr indent="-228600" lvl="7" marL="3657600" algn="l">
              <a:lnSpc>
                <a:spcPct val="100000"/>
              </a:lnSpc>
              <a:spcBef>
                <a:spcPts val="1680"/>
              </a:spcBef>
              <a:spcAft>
                <a:spcPts val="0"/>
              </a:spcAft>
              <a:buClr>
                <a:schemeClr val="dk1"/>
              </a:buClr>
              <a:buSzPts val="8400"/>
              <a:buNone/>
              <a:defRPr b="1" sz="8400"/>
            </a:lvl8pPr>
            <a:lvl9pPr indent="-228600" lvl="8" marL="4114800" algn="l">
              <a:lnSpc>
                <a:spcPct val="100000"/>
              </a:lnSpc>
              <a:spcBef>
                <a:spcPts val="1680"/>
              </a:spcBef>
              <a:spcAft>
                <a:spcPts val="0"/>
              </a:spcAft>
              <a:buClr>
                <a:schemeClr val="dk1"/>
              </a:buClr>
              <a:buSzPts val="8400"/>
              <a:buNone/>
              <a:defRPr b="1" sz="8400"/>
            </a:lvl9pPr>
          </a:lstStyle>
          <a:p/>
        </p:txBody>
      </p:sp>
      <p:sp>
        <p:nvSpPr>
          <p:cNvPr id="41" name="Google Shape;41;p7"/>
          <p:cNvSpPr txBox="1"/>
          <p:nvPr>
            <p:ph idx="4" type="body"/>
          </p:nvPr>
        </p:nvSpPr>
        <p:spPr>
          <a:xfrm>
            <a:off x="26012148" y="10439400"/>
            <a:ext cx="22633940" cy="18966182"/>
          </a:xfrm>
          <a:prstGeom prst="rect">
            <a:avLst/>
          </a:prstGeom>
          <a:noFill/>
          <a:ln>
            <a:noFill/>
          </a:ln>
        </p:spPr>
        <p:txBody>
          <a:bodyPr anchorCtr="0" anchor="t" bIns="240325" lIns="480650" spcFirstLastPara="1" rIns="480650" wrap="square" tIns="240325">
            <a:normAutofit/>
          </a:bodyPr>
          <a:lstStyle>
            <a:lvl1pPr indent="-1028700" lvl="0" marL="457200" algn="l">
              <a:lnSpc>
                <a:spcPct val="100000"/>
              </a:lnSpc>
              <a:spcBef>
                <a:spcPts val="2520"/>
              </a:spcBef>
              <a:spcAft>
                <a:spcPts val="0"/>
              </a:spcAft>
              <a:buClr>
                <a:schemeClr val="dk1"/>
              </a:buClr>
              <a:buSzPts val="12600"/>
              <a:buChar char="•"/>
              <a:defRPr sz="12600"/>
            </a:lvl1pPr>
            <a:lvl2pPr indent="-895350" lvl="1" marL="914400" algn="l">
              <a:lnSpc>
                <a:spcPct val="100000"/>
              </a:lnSpc>
              <a:spcBef>
                <a:spcPts val="2100"/>
              </a:spcBef>
              <a:spcAft>
                <a:spcPts val="0"/>
              </a:spcAft>
              <a:buClr>
                <a:schemeClr val="dk1"/>
              </a:buClr>
              <a:buSzPts val="10500"/>
              <a:buChar char="–"/>
              <a:defRPr sz="10500"/>
            </a:lvl2pPr>
            <a:lvl3pPr indent="-831850" lvl="2" marL="1371600" algn="l">
              <a:lnSpc>
                <a:spcPct val="100000"/>
              </a:lnSpc>
              <a:spcBef>
                <a:spcPts val="1900"/>
              </a:spcBef>
              <a:spcAft>
                <a:spcPts val="0"/>
              </a:spcAft>
              <a:buClr>
                <a:schemeClr val="dk1"/>
              </a:buClr>
              <a:buSzPts val="9500"/>
              <a:buChar char="•"/>
              <a:defRPr sz="9500"/>
            </a:lvl3pPr>
            <a:lvl4pPr indent="-762000" lvl="3" marL="1828800" algn="l">
              <a:lnSpc>
                <a:spcPct val="100000"/>
              </a:lnSpc>
              <a:spcBef>
                <a:spcPts val="1680"/>
              </a:spcBef>
              <a:spcAft>
                <a:spcPts val="0"/>
              </a:spcAft>
              <a:buClr>
                <a:schemeClr val="dk1"/>
              </a:buClr>
              <a:buSzPts val="8400"/>
              <a:buChar char="–"/>
              <a:defRPr sz="8400"/>
            </a:lvl4pPr>
            <a:lvl5pPr indent="-762000" lvl="4" marL="2286000" algn="l">
              <a:lnSpc>
                <a:spcPct val="100000"/>
              </a:lnSpc>
              <a:spcBef>
                <a:spcPts val="1680"/>
              </a:spcBef>
              <a:spcAft>
                <a:spcPts val="0"/>
              </a:spcAft>
              <a:buClr>
                <a:schemeClr val="dk1"/>
              </a:buClr>
              <a:buSzPts val="8400"/>
              <a:buChar char="»"/>
              <a:defRPr sz="8400"/>
            </a:lvl5pPr>
            <a:lvl6pPr indent="-762000" lvl="5" marL="2743200" algn="l">
              <a:lnSpc>
                <a:spcPct val="100000"/>
              </a:lnSpc>
              <a:spcBef>
                <a:spcPts val="1680"/>
              </a:spcBef>
              <a:spcAft>
                <a:spcPts val="0"/>
              </a:spcAft>
              <a:buClr>
                <a:schemeClr val="dk1"/>
              </a:buClr>
              <a:buSzPts val="8400"/>
              <a:buChar char="•"/>
              <a:defRPr sz="8400"/>
            </a:lvl6pPr>
            <a:lvl7pPr indent="-762000" lvl="6" marL="3200400" algn="l">
              <a:lnSpc>
                <a:spcPct val="100000"/>
              </a:lnSpc>
              <a:spcBef>
                <a:spcPts val="1680"/>
              </a:spcBef>
              <a:spcAft>
                <a:spcPts val="0"/>
              </a:spcAft>
              <a:buClr>
                <a:schemeClr val="dk1"/>
              </a:buClr>
              <a:buSzPts val="8400"/>
              <a:buChar char="•"/>
              <a:defRPr sz="8400"/>
            </a:lvl7pPr>
            <a:lvl8pPr indent="-762000" lvl="7" marL="3657600" algn="l">
              <a:lnSpc>
                <a:spcPct val="100000"/>
              </a:lnSpc>
              <a:spcBef>
                <a:spcPts val="1680"/>
              </a:spcBef>
              <a:spcAft>
                <a:spcPts val="0"/>
              </a:spcAft>
              <a:buClr>
                <a:schemeClr val="dk1"/>
              </a:buClr>
              <a:buSzPts val="8400"/>
              <a:buChar char="•"/>
              <a:defRPr sz="8400"/>
            </a:lvl8pPr>
            <a:lvl9pPr indent="-762000" lvl="8" marL="4114800" algn="l">
              <a:lnSpc>
                <a:spcPct val="100000"/>
              </a:lnSpc>
              <a:spcBef>
                <a:spcPts val="1680"/>
              </a:spcBef>
              <a:spcAft>
                <a:spcPts val="0"/>
              </a:spcAft>
              <a:buClr>
                <a:schemeClr val="dk1"/>
              </a:buClr>
              <a:buSzPts val="8400"/>
              <a:buChar char="•"/>
              <a:defRPr sz="8400"/>
            </a:lvl9pPr>
          </a:lstStyle>
          <a:p/>
        </p:txBody>
      </p:sp>
      <p:sp>
        <p:nvSpPr>
          <p:cNvPr id="42" name="Google Shape;42;p7"/>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560320" y="1318262"/>
            <a:ext cx="46085760" cy="5486400"/>
          </a:xfrm>
          <a:prstGeom prst="rect">
            <a:avLst/>
          </a:prstGeom>
          <a:noFill/>
          <a:ln>
            <a:noFill/>
          </a:ln>
        </p:spPr>
        <p:txBody>
          <a:bodyPr anchorCtr="0" anchor="ctr" bIns="240325" lIns="480650" spcFirstLastPara="1" rIns="480650" wrap="square" tIns="2403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560328" y="1310640"/>
            <a:ext cx="16846553" cy="5577840"/>
          </a:xfrm>
          <a:prstGeom prst="rect">
            <a:avLst/>
          </a:prstGeom>
          <a:noFill/>
          <a:ln>
            <a:noFill/>
          </a:ln>
        </p:spPr>
        <p:txBody>
          <a:bodyPr anchorCtr="0" anchor="b" bIns="240325" lIns="480650" spcFirstLastPara="1" rIns="480650" wrap="square" tIns="240325">
            <a:normAutofit/>
          </a:bodyPr>
          <a:lstStyle>
            <a:lvl1pPr lvl="0" algn="l">
              <a:lnSpc>
                <a:spcPct val="100000"/>
              </a:lnSpc>
              <a:spcBef>
                <a:spcPts val="0"/>
              </a:spcBef>
              <a:spcAft>
                <a:spcPts val="0"/>
              </a:spcAft>
              <a:buClr>
                <a:schemeClr val="dk1"/>
              </a:buClr>
              <a:buSzPts val="10500"/>
              <a:buFont typeface="Calibri"/>
              <a:buNone/>
              <a:defRPr b="1" sz="10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20020280" y="1310647"/>
            <a:ext cx="28625800" cy="28094942"/>
          </a:xfrm>
          <a:prstGeom prst="rect">
            <a:avLst/>
          </a:prstGeom>
          <a:noFill/>
          <a:ln>
            <a:noFill/>
          </a:ln>
        </p:spPr>
        <p:txBody>
          <a:bodyPr anchorCtr="0" anchor="t" bIns="240325" lIns="480650" spcFirstLastPara="1" rIns="480650" wrap="square" tIns="240325">
            <a:normAutofit/>
          </a:bodyPr>
          <a:lstStyle>
            <a:lvl1pPr indent="-1295400" lvl="0" marL="457200" algn="l">
              <a:lnSpc>
                <a:spcPct val="100000"/>
              </a:lnSpc>
              <a:spcBef>
                <a:spcPts val="3360"/>
              </a:spcBef>
              <a:spcAft>
                <a:spcPts val="0"/>
              </a:spcAft>
              <a:buClr>
                <a:schemeClr val="dk1"/>
              </a:buClr>
              <a:buSzPts val="16800"/>
              <a:buChar char="•"/>
              <a:defRPr sz="16800"/>
            </a:lvl1pPr>
            <a:lvl2pPr indent="-1162050" lvl="1" marL="914400" algn="l">
              <a:lnSpc>
                <a:spcPct val="100000"/>
              </a:lnSpc>
              <a:spcBef>
                <a:spcPts val="2940"/>
              </a:spcBef>
              <a:spcAft>
                <a:spcPts val="0"/>
              </a:spcAft>
              <a:buClr>
                <a:schemeClr val="dk1"/>
              </a:buClr>
              <a:buSzPts val="14700"/>
              <a:buChar char="–"/>
              <a:defRPr sz="14700"/>
            </a:lvl2pPr>
            <a:lvl3pPr indent="-1028700" lvl="2" marL="1371600" algn="l">
              <a:lnSpc>
                <a:spcPct val="100000"/>
              </a:lnSpc>
              <a:spcBef>
                <a:spcPts val="2520"/>
              </a:spcBef>
              <a:spcAft>
                <a:spcPts val="0"/>
              </a:spcAft>
              <a:buClr>
                <a:schemeClr val="dk1"/>
              </a:buClr>
              <a:buSzPts val="12600"/>
              <a:buChar char="•"/>
              <a:defRPr sz="12600"/>
            </a:lvl3pPr>
            <a:lvl4pPr indent="-895350" lvl="3" marL="1828800" algn="l">
              <a:lnSpc>
                <a:spcPct val="100000"/>
              </a:lnSpc>
              <a:spcBef>
                <a:spcPts val="2100"/>
              </a:spcBef>
              <a:spcAft>
                <a:spcPts val="0"/>
              </a:spcAft>
              <a:buClr>
                <a:schemeClr val="dk1"/>
              </a:buClr>
              <a:buSzPts val="10500"/>
              <a:buChar char="–"/>
              <a:defRPr sz="10500"/>
            </a:lvl4pPr>
            <a:lvl5pPr indent="-895350" lvl="4" marL="2286000" algn="l">
              <a:lnSpc>
                <a:spcPct val="100000"/>
              </a:lnSpc>
              <a:spcBef>
                <a:spcPts val="2100"/>
              </a:spcBef>
              <a:spcAft>
                <a:spcPts val="0"/>
              </a:spcAft>
              <a:buClr>
                <a:schemeClr val="dk1"/>
              </a:buClr>
              <a:buSzPts val="10500"/>
              <a:buChar char="»"/>
              <a:defRPr sz="10500"/>
            </a:lvl5pPr>
            <a:lvl6pPr indent="-895350" lvl="5" marL="2743200" algn="l">
              <a:lnSpc>
                <a:spcPct val="100000"/>
              </a:lnSpc>
              <a:spcBef>
                <a:spcPts val="2100"/>
              </a:spcBef>
              <a:spcAft>
                <a:spcPts val="0"/>
              </a:spcAft>
              <a:buClr>
                <a:schemeClr val="dk1"/>
              </a:buClr>
              <a:buSzPts val="10500"/>
              <a:buChar char="•"/>
              <a:defRPr sz="10500"/>
            </a:lvl6pPr>
            <a:lvl7pPr indent="-895350" lvl="6" marL="3200400" algn="l">
              <a:lnSpc>
                <a:spcPct val="100000"/>
              </a:lnSpc>
              <a:spcBef>
                <a:spcPts val="2100"/>
              </a:spcBef>
              <a:spcAft>
                <a:spcPts val="0"/>
              </a:spcAft>
              <a:buClr>
                <a:schemeClr val="dk1"/>
              </a:buClr>
              <a:buSzPts val="10500"/>
              <a:buChar char="•"/>
              <a:defRPr sz="10500"/>
            </a:lvl7pPr>
            <a:lvl8pPr indent="-895350" lvl="7" marL="3657600" algn="l">
              <a:lnSpc>
                <a:spcPct val="100000"/>
              </a:lnSpc>
              <a:spcBef>
                <a:spcPts val="2100"/>
              </a:spcBef>
              <a:spcAft>
                <a:spcPts val="0"/>
              </a:spcAft>
              <a:buClr>
                <a:schemeClr val="dk1"/>
              </a:buClr>
              <a:buSzPts val="10500"/>
              <a:buChar char="•"/>
              <a:defRPr sz="10500"/>
            </a:lvl8pPr>
            <a:lvl9pPr indent="-895350" lvl="8" marL="4114800" algn="l">
              <a:lnSpc>
                <a:spcPct val="100000"/>
              </a:lnSpc>
              <a:spcBef>
                <a:spcPts val="2100"/>
              </a:spcBef>
              <a:spcAft>
                <a:spcPts val="0"/>
              </a:spcAft>
              <a:buClr>
                <a:schemeClr val="dk1"/>
              </a:buClr>
              <a:buSzPts val="10500"/>
              <a:buChar char="•"/>
              <a:defRPr sz="10500"/>
            </a:lvl9pPr>
          </a:lstStyle>
          <a:p/>
        </p:txBody>
      </p:sp>
      <p:sp>
        <p:nvSpPr>
          <p:cNvPr id="57" name="Google Shape;57;p10"/>
          <p:cNvSpPr txBox="1"/>
          <p:nvPr>
            <p:ph idx="2" type="body"/>
          </p:nvPr>
        </p:nvSpPr>
        <p:spPr>
          <a:xfrm>
            <a:off x="2560328" y="6888487"/>
            <a:ext cx="16846553" cy="22517102"/>
          </a:xfrm>
          <a:prstGeom prst="rect">
            <a:avLst/>
          </a:prstGeom>
          <a:noFill/>
          <a:ln>
            <a:noFill/>
          </a:ln>
        </p:spPr>
        <p:txBody>
          <a:bodyPr anchorCtr="0" anchor="t" bIns="240325" lIns="480650" spcFirstLastPara="1" rIns="480650" wrap="square" tIns="240325">
            <a:normAutofit/>
          </a:bodyPr>
          <a:lstStyle>
            <a:lvl1pPr indent="-228600" lvl="0" marL="457200" algn="l">
              <a:lnSpc>
                <a:spcPct val="100000"/>
              </a:lnSpc>
              <a:spcBef>
                <a:spcPts val="1480"/>
              </a:spcBef>
              <a:spcAft>
                <a:spcPts val="0"/>
              </a:spcAft>
              <a:buClr>
                <a:schemeClr val="dk1"/>
              </a:buClr>
              <a:buSzPts val="7400"/>
              <a:buNone/>
              <a:defRPr sz="7400"/>
            </a:lvl1pPr>
            <a:lvl2pPr indent="-228600" lvl="1" marL="914400" algn="l">
              <a:lnSpc>
                <a:spcPct val="100000"/>
              </a:lnSpc>
              <a:spcBef>
                <a:spcPts val="1260"/>
              </a:spcBef>
              <a:spcAft>
                <a:spcPts val="0"/>
              </a:spcAft>
              <a:buClr>
                <a:schemeClr val="dk1"/>
              </a:buClr>
              <a:buSzPts val="6300"/>
              <a:buNone/>
              <a:defRPr sz="6300"/>
            </a:lvl2pPr>
            <a:lvl3pPr indent="-228600" lvl="2" marL="1371600" algn="l">
              <a:lnSpc>
                <a:spcPct val="100000"/>
              </a:lnSpc>
              <a:spcBef>
                <a:spcPts val="1060"/>
              </a:spcBef>
              <a:spcAft>
                <a:spcPts val="0"/>
              </a:spcAft>
              <a:buClr>
                <a:schemeClr val="dk1"/>
              </a:buClr>
              <a:buSzPts val="5300"/>
              <a:buNone/>
              <a:defRPr sz="5300"/>
            </a:lvl3pPr>
            <a:lvl4pPr indent="-228600" lvl="3" marL="1828800" algn="l">
              <a:lnSpc>
                <a:spcPct val="100000"/>
              </a:lnSpc>
              <a:spcBef>
                <a:spcPts val="940"/>
              </a:spcBef>
              <a:spcAft>
                <a:spcPts val="0"/>
              </a:spcAft>
              <a:buClr>
                <a:schemeClr val="dk1"/>
              </a:buClr>
              <a:buSzPts val="4700"/>
              <a:buNone/>
              <a:defRPr sz="4700"/>
            </a:lvl4pPr>
            <a:lvl5pPr indent="-228600" lvl="4" marL="2286000" algn="l">
              <a:lnSpc>
                <a:spcPct val="100000"/>
              </a:lnSpc>
              <a:spcBef>
                <a:spcPts val="940"/>
              </a:spcBef>
              <a:spcAft>
                <a:spcPts val="0"/>
              </a:spcAft>
              <a:buClr>
                <a:schemeClr val="dk1"/>
              </a:buClr>
              <a:buSzPts val="4700"/>
              <a:buNone/>
              <a:defRPr sz="4700"/>
            </a:lvl5pPr>
            <a:lvl6pPr indent="-228600" lvl="5" marL="2743200" algn="l">
              <a:lnSpc>
                <a:spcPct val="100000"/>
              </a:lnSpc>
              <a:spcBef>
                <a:spcPts val="940"/>
              </a:spcBef>
              <a:spcAft>
                <a:spcPts val="0"/>
              </a:spcAft>
              <a:buClr>
                <a:schemeClr val="dk1"/>
              </a:buClr>
              <a:buSzPts val="4700"/>
              <a:buNone/>
              <a:defRPr sz="4700"/>
            </a:lvl6pPr>
            <a:lvl7pPr indent="-228600" lvl="6" marL="3200400" algn="l">
              <a:lnSpc>
                <a:spcPct val="100000"/>
              </a:lnSpc>
              <a:spcBef>
                <a:spcPts val="940"/>
              </a:spcBef>
              <a:spcAft>
                <a:spcPts val="0"/>
              </a:spcAft>
              <a:buClr>
                <a:schemeClr val="dk1"/>
              </a:buClr>
              <a:buSzPts val="4700"/>
              <a:buNone/>
              <a:defRPr sz="4700"/>
            </a:lvl7pPr>
            <a:lvl8pPr indent="-228600" lvl="7" marL="3657600" algn="l">
              <a:lnSpc>
                <a:spcPct val="100000"/>
              </a:lnSpc>
              <a:spcBef>
                <a:spcPts val="940"/>
              </a:spcBef>
              <a:spcAft>
                <a:spcPts val="0"/>
              </a:spcAft>
              <a:buClr>
                <a:schemeClr val="dk1"/>
              </a:buClr>
              <a:buSzPts val="4700"/>
              <a:buNone/>
              <a:defRPr sz="4700"/>
            </a:lvl8pPr>
            <a:lvl9pPr indent="-228600" lvl="8" marL="4114800" algn="l">
              <a:lnSpc>
                <a:spcPct val="100000"/>
              </a:lnSpc>
              <a:spcBef>
                <a:spcPts val="940"/>
              </a:spcBef>
              <a:spcAft>
                <a:spcPts val="0"/>
              </a:spcAft>
              <a:buClr>
                <a:schemeClr val="dk1"/>
              </a:buClr>
              <a:buSzPts val="4700"/>
              <a:buNone/>
              <a:defRPr sz="4700"/>
            </a:lvl9pPr>
          </a:lstStyle>
          <a:p/>
        </p:txBody>
      </p:sp>
      <p:sp>
        <p:nvSpPr>
          <p:cNvPr id="58" name="Google Shape;58;p10"/>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0036813" y="23042880"/>
            <a:ext cx="30723840" cy="2720342"/>
          </a:xfrm>
          <a:prstGeom prst="rect">
            <a:avLst/>
          </a:prstGeom>
          <a:noFill/>
          <a:ln>
            <a:noFill/>
          </a:ln>
        </p:spPr>
        <p:txBody>
          <a:bodyPr anchorCtr="0" anchor="b" bIns="240325" lIns="480650" spcFirstLastPara="1" rIns="480650" wrap="square" tIns="240325">
            <a:normAutofit/>
          </a:bodyPr>
          <a:lstStyle>
            <a:lvl1pPr lvl="0" algn="l">
              <a:lnSpc>
                <a:spcPct val="100000"/>
              </a:lnSpc>
              <a:spcBef>
                <a:spcPts val="0"/>
              </a:spcBef>
              <a:spcAft>
                <a:spcPts val="0"/>
              </a:spcAft>
              <a:buClr>
                <a:schemeClr val="dk1"/>
              </a:buClr>
              <a:buSzPts val="10500"/>
              <a:buFont typeface="Calibri"/>
              <a:buNone/>
              <a:defRPr b="1" sz="10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0036813" y="2941320"/>
            <a:ext cx="30723840" cy="19751040"/>
          </a:xfrm>
          <a:prstGeom prst="rect">
            <a:avLst/>
          </a:prstGeom>
          <a:noFill/>
          <a:ln>
            <a:noFill/>
          </a:ln>
        </p:spPr>
      </p:sp>
      <p:sp>
        <p:nvSpPr>
          <p:cNvPr id="64" name="Google Shape;64;p11"/>
          <p:cNvSpPr txBox="1"/>
          <p:nvPr>
            <p:ph idx="1" type="body"/>
          </p:nvPr>
        </p:nvSpPr>
        <p:spPr>
          <a:xfrm>
            <a:off x="10036813" y="25763222"/>
            <a:ext cx="30723840" cy="3863338"/>
          </a:xfrm>
          <a:prstGeom prst="rect">
            <a:avLst/>
          </a:prstGeom>
          <a:noFill/>
          <a:ln>
            <a:noFill/>
          </a:ln>
        </p:spPr>
        <p:txBody>
          <a:bodyPr anchorCtr="0" anchor="t" bIns="240325" lIns="480650" spcFirstLastPara="1" rIns="480650" wrap="square" tIns="240325">
            <a:normAutofit/>
          </a:bodyPr>
          <a:lstStyle>
            <a:lvl1pPr indent="-228600" lvl="0" marL="457200" algn="l">
              <a:lnSpc>
                <a:spcPct val="100000"/>
              </a:lnSpc>
              <a:spcBef>
                <a:spcPts val="1480"/>
              </a:spcBef>
              <a:spcAft>
                <a:spcPts val="0"/>
              </a:spcAft>
              <a:buClr>
                <a:schemeClr val="dk1"/>
              </a:buClr>
              <a:buSzPts val="7400"/>
              <a:buNone/>
              <a:defRPr sz="7400"/>
            </a:lvl1pPr>
            <a:lvl2pPr indent="-228600" lvl="1" marL="914400" algn="l">
              <a:lnSpc>
                <a:spcPct val="100000"/>
              </a:lnSpc>
              <a:spcBef>
                <a:spcPts val="1260"/>
              </a:spcBef>
              <a:spcAft>
                <a:spcPts val="0"/>
              </a:spcAft>
              <a:buClr>
                <a:schemeClr val="dk1"/>
              </a:buClr>
              <a:buSzPts val="6300"/>
              <a:buNone/>
              <a:defRPr sz="6300"/>
            </a:lvl2pPr>
            <a:lvl3pPr indent="-228600" lvl="2" marL="1371600" algn="l">
              <a:lnSpc>
                <a:spcPct val="100000"/>
              </a:lnSpc>
              <a:spcBef>
                <a:spcPts val="1060"/>
              </a:spcBef>
              <a:spcAft>
                <a:spcPts val="0"/>
              </a:spcAft>
              <a:buClr>
                <a:schemeClr val="dk1"/>
              </a:buClr>
              <a:buSzPts val="5300"/>
              <a:buNone/>
              <a:defRPr sz="5300"/>
            </a:lvl3pPr>
            <a:lvl4pPr indent="-228600" lvl="3" marL="1828800" algn="l">
              <a:lnSpc>
                <a:spcPct val="100000"/>
              </a:lnSpc>
              <a:spcBef>
                <a:spcPts val="940"/>
              </a:spcBef>
              <a:spcAft>
                <a:spcPts val="0"/>
              </a:spcAft>
              <a:buClr>
                <a:schemeClr val="dk1"/>
              </a:buClr>
              <a:buSzPts val="4700"/>
              <a:buNone/>
              <a:defRPr sz="4700"/>
            </a:lvl4pPr>
            <a:lvl5pPr indent="-228600" lvl="4" marL="2286000" algn="l">
              <a:lnSpc>
                <a:spcPct val="100000"/>
              </a:lnSpc>
              <a:spcBef>
                <a:spcPts val="940"/>
              </a:spcBef>
              <a:spcAft>
                <a:spcPts val="0"/>
              </a:spcAft>
              <a:buClr>
                <a:schemeClr val="dk1"/>
              </a:buClr>
              <a:buSzPts val="4700"/>
              <a:buNone/>
              <a:defRPr sz="4700"/>
            </a:lvl5pPr>
            <a:lvl6pPr indent="-228600" lvl="5" marL="2743200" algn="l">
              <a:lnSpc>
                <a:spcPct val="100000"/>
              </a:lnSpc>
              <a:spcBef>
                <a:spcPts val="940"/>
              </a:spcBef>
              <a:spcAft>
                <a:spcPts val="0"/>
              </a:spcAft>
              <a:buClr>
                <a:schemeClr val="dk1"/>
              </a:buClr>
              <a:buSzPts val="4700"/>
              <a:buNone/>
              <a:defRPr sz="4700"/>
            </a:lvl6pPr>
            <a:lvl7pPr indent="-228600" lvl="6" marL="3200400" algn="l">
              <a:lnSpc>
                <a:spcPct val="100000"/>
              </a:lnSpc>
              <a:spcBef>
                <a:spcPts val="940"/>
              </a:spcBef>
              <a:spcAft>
                <a:spcPts val="0"/>
              </a:spcAft>
              <a:buClr>
                <a:schemeClr val="dk1"/>
              </a:buClr>
              <a:buSzPts val="4700"/>
              <a:buNone/>
              <a:defRPr sz="4700"/>
            </a:lvl7pPr>
            <a:lvl8pPr indent="-228600" lvl="7" marL="3657600" algn="l">
              <a:lnSpc>
                <a:spcPct val="100000"/>
              </a:lnSpc>
              <a:spcBef>
                <a:spcPts val="940"/>
              </a:spcBef>
              <a:spcAft>
                <a:spcPts val="0"/>
              </a:spcAft>
              <a:buClr>
                <a:schemeClr val="dk1"/>
              </a:buClr>
              <a:buSzPts val="4700"/>
              <a:buNone/>
              <a:defRPr sz="4700"/>
            </a:lvl8pPr>
            <a:lvl9pPr indent="-228600" lvl="8" marL="4114800" algn="l">
              <a:lnSpc>
                <a:spcPct val="100000"/>
              </a:lnSpc>
              <a:spcBef>
                <a:spcPts val="940"/>
              </a:spcBef>
              <a:spcAft>
                <a:spcPts val="0"/>
              </a:spcAft>
              <a:buClr>
                <a:schemeClr val="dk1"/>
              </a:buClr>
              <a:buSzPts val="4700"/>
              <a:buNone/>
              <a:defRPr sz="4700"/>
            </a:lvl9pPr>
          </a:lstStyle>
          <a:p/>
        </p:txBody>
      </p:sp>
      <p:sp>
        <p:nvSpPr>
          <p:cNvPr id="65" name="Google Shape;65;p11"/>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60320" y="1318262"/>
            <a:ext cx="46085760" cy="5486400"/>
          </a:xfrm>
          <a:prstGeom prst="rect">
            <a:avLst/>
          </a:prstGeom>
          <a:noFill/>
          <a:ln>
            <a:noFill/>
          </a:ln>
        </p:spPr>
        <p:txBody>
          <a:bodyPr anchorCtr="0" anchor="ctr" bIns="240325" lIns="480650" spcFirstLastPara="1" rIns="480650" wrap="square" tIns="240325">
            <a:normAutofit/>
          </a:bodyPr>
          <a:lstStyle>
            <a:lvl1pPr lvl="0" marR="0" rtl="0" algn="ctr">
              <a:lnSpc>
                <a:spcPct val="100000"/>
              </a:lnSpc>
              <a:spcBef>
                <a:spcPts val="0"/>
              </a:spcBef>
              <a:spcAft>
                <a:spcPts val="0"/>
              </a:spcAft>
              <a:buClr>
                <a:schemeClr val="dk1"/>
              </a:buClr>
              <a:buSzPts val="23100"/>
              <a:buFont typeface="Calibri"/>
              <a:buNone/>
              <a:defRPr b="0" i="0" sz="23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560320" y="7680967"/>
            <a:ext cx="46085760" cy="21724622"/>
          </a:xfrm>
          <a:prstGeom prst="rect">
            <a:avLst/>
          </a:prstGeom>
          <a:noFill/>
          <a:ln>
            <a:noFill/>
          </a:ln>
        </p:spPr>
        <p:txBody>
          <a:bodyPr anchorCtr="0" anchor="t" bIns="240325" lIns="480650" spcFirstLastPara="1" rIns="480650" wrap="square" tIns="240325">
            <a:normAutofit/>
          </a:bodyPr>
          <a:lstStyle>
            <a:lvl1pPr indent="-1295400" lvl="0" marL="457200" marR="0" rtl="0" algn="l">
              <a:lnSpc>
                <a:spcPct val="100000"/>
              </a:lnSpc>
              <a:spcBef>
                <a:spcPts val="3360"/>
              </a:spcBef>
              <a:spcAft>
                <a:spcPts val="0"/>
              </a:spcAft>
              <a:buClr>
                <a:schemeClr val="dk1"/>
              </a:buClr>
              <a:buSzPts val="16800"/>
              <a:buFont typeface="Arial"/>
              <a:buChar char="•"/>
              <a:defRPr b="0" i="0" sz="16800" u="none" cap="none" strike="noStrike">
                <a:solidFill>
                  <a:schemeClr val="dk1"/>
                </a:solidFill>
                <a:latin typeface="Calibri"/>
                <a:ea typeface="Calibri"/>
                <a:cs typeface="Calibri"/>
                <a:sym typeface="Calibri"/>
              </a:defRPr>
            </a:lvl1pPr>
            <a:lvl2pPr indent="-1162050" lvl="1" marL="914400" marR="0" rtl="0" algn="l">
              <a:lnSpc>
                <a:spcPct val="100000"/>
              </a:lnSpc>
              <a:spcBef>
                <a:spcPts val="2940"/>
              </a:spcBef>
              <a:spcAft>
                <a:spcPts val="0"/>
              </a:spcAft>
              <a:buClr>
                <a:schemeClr val="dk1"/>
              </a:buClr>
              <a:buSzPts val="14700"/>
              <a:buFont typeface="Arial"/>
              <a:buChar char="–"/>
              <a:defRPr b="0" i="0" sz="14700" u="none" cap="none" strike="noStrike">
                <a:solidFill>
                  <a:schemeClr val="dk1"/>
                </a:solidFill>
                <a:latin typeface="Calibri"/>
                <a:ea typeface="Calibri"/>
                <a:cs typeface="Calibri"/>
                <a:sym typeface="Calibri"/>
              </a:defRPr>
            </a:lvl2pPr>
            <a:lvl3pPr indent="-1028700" lvl="2" marL="1371600" marR="0" rtl="0" algn="l">
              <a:lnSpc>
                <a:spcPct val="100000"/>
              </a:lnSpc>
              <a:spcBef>
                <a:spcPts val="2520"/>
              </a:spcBef>
              <a:spcAft>
                <a:spcPts val="0"/>
              </a:spcAft>
              <a:buClr>
                <a:schemeClr val="dk1"/>
              </a:buClr>
              <a:buSzPts val="12600"/>
              <a:buFont typeface="Arial"/>
              <a:buChar char="•"/>
              <a:defRPr b="0" i="0" sz="12600" u="none" cap="none" strike="noStrike">
                <a:solidFill>
                  <a:schemeClr val="dk1"/>
                </a:solidFill>
                <a:latin typeface="Calibri"/>
                <a:ea typeface="Calibri"/>
                <a:cs typeface="Calibri"/>
                <a:sym typeface="Calibri"/>
              </a:defRPr>
            </a:lvl3pPr>
            <a:lvl4pPr indent="-895350" lvl="3" marL="1828800" marR="0" rtl="0" algn="l">
              <a:lnSpc>
                <a:spcPct val="100000"/>
              </a:lnSpc>
              <a:spcBef>
                <a:spcPts val="21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4pPr>
            <a:lvl5pPr indent="-895350" lvl="4" marL="2286000" marR="0" rtl="0" algn="l">
              <a:lnSpc>
                <a:spcPct val="100000"/>
              </a:lnSpc>
              <a:spcBef>
                <a:spcPts val="21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5pPr>
            <a:lvl6pPr indent="-895350" lvl="5" marL="2743200" marR="0" rtl="0" algn="l">
              <a:lnSpc>
                <a:spcPct val="100000"/>
              </a:lnSpc>
              <a:spcBef>
                <a:spcPts val="21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6pPr>
            <a:lvl7pPr indent="-895350" lvl="6" marL="3200400" marR="0" rtl="0" algn="l">
              <a:lnSpc>
                <a:spcPct val="100000"/>
              </a:lnSpc>
              <a:spcBef>
                <a:spcPts val="21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7pPr>
            <a:lvl8pPr indent="-895350" lvl="7" marL="3657600" marR="0" rtl="0" algn="l">
              <a:lnSpc>
                <a:spcPct val="100000"/>
              </a:lnSpc>
              <a:spcBef>
                <a:spcPts val="21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8pPr>
            <a:lvl9pPr indent="-895350" lvl="8" marL="4114800" marR="0" rtl="0" algn="l">
              <a:lnSpc>
                <a:spcPct val="100000"/>
              </a:lnSpc>
              <a:spcBef>
                <a:spcPts val="2100"/>
              </a:spcBef>
              <a:spcAft>
                <a:spcPts val="0"/>
              </a:spcAft>
              <a:buClr>
                <a:schemeClr val="dk1"/>
              </a:buClr>
              <a:buSzPts val="10500"/>
              <a:buFont typeface="Arial"/>
              <a:buChar char="•"/>
              <a:defRPr b="0" i="0" sz="105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560320" y="30510482"/>
            <a:ext cx="11948160" cy="1752600"/>
          </a:xfrm>
          <a:prstGeom prst="rect">
            <a:avLst/>
          </a:prstGeom>
          <a:noFill/>
          <a:ln>
            <a:noFill/>
          </a:ln>
        </p:spPr>
        <p:txBody>
          <a:bodyPr anchorCtr="0" anchor="ctr" bIns="240325" lIns="480650" spcFirstLastPara="1" rIns="480650" wrap="square" tIns="240325">
            <a:noAutofit/>
          </a:bodyPr>
          <a:lstStyle>
            <a:lvl1pPr lvl="0" marR="0" rtl="0" algn="l">
              <a:lnSpc>
                <a:spcPct val="100000"/>
              </a:lnSpc>
              <a:spcBef>
                <a:spcPts val="0"/>
              </a:spcBef>
              <a:spcAft>
                <a:spcPts val="0"/>
              </a:spcAft>
              <a:buClr>
                <a:srgbClr val="000000"/>
              </a:buClr>
              <a:buSzPts val="1400"/>
              <a:buFont typeface="Arial"/>
              <a:buNone/>
              <a:defRPr b="0" i="0" sz="63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9pPr>
          </a:lstStyle>
          <a:p/>
        </p:txBody>
      </p:sp>
      <p:sp>
        <p:nvSpPr>
          <p:cNvPr id="9" name="Google Shape;9;p2"/>
          <p:cNvSpPr txBox="1"/>
          <p:nvPr>
            <p:ph idx="11" type="ftr"/>
          </p:nvPr>
        </p:nvSpPr>
        <p:spPr>
          <a:xfrm>
            <a:off x="17495520" y="30510482"/>
            <a:ext cx="16215360" cy="1752600"/>
          </a:xfrm>
          <a:prstGeom prst="rect">
            <a:avLst/>
          </a:prstGeom>
          <a:noFill/>
          <a:ln>
            <a:noFill/>
          </a:ln>
        </p:spPr>
        <p:txBody>
          <a:bodyPr anchorCtr="0" anchor="ctr" bIns="240325" lIns="480650" spcFirstLastPara="1" rIns="480650" wrap="square" tIns="240325">
            <a:noAutofit/>
          </a:bodyPr>
          <a:lstStyle>
            <a:lvl1pPr lvl="0" marR="0" rtl="0" algn="ctr">
              <a:lnSpc>
                <a:spcPct val="100000"/>
              </a:lnSpc>
              <a:spcBef>
                <a:spcPts val="0"/>
              </a:spcBef>
              <a:spcAft>
                <a:spcPts val="0"/>
              </a:spcAft>
              <a:buClr>
                <a:srgbClr val="000000"/>
              </a:buClr>
              <a:buSzPts val="1400"/>
              <a:buFont typeface="Arial"/>
              <a:buNone/>
              <a:defRPr b="0" i="0" sz="63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900" u="none" cap="none" strike="noStrike">
                <a:solidFill>
                  <a:schemeClr val="dk1"/>
                </a:solidFill>
                <a:latin typeface="Arial"/>
                <a:ea typeface="Arial"/>
                <a:cs typeface="Arial"/>
                <a:sym typeface="Arial"/>
              </a:defRPr>
            </a:lvl9pPr>
          </a:lstStyle>
          <a:p/>
        </p:txBody>
      </p:sp>
      <p:sp>
        <p:nvSpPr>
          <p:cNvPr id="10" name="Google Shape;10;p2"/>
          <p:cNvSpPr txBox="1"/>
          <p:nvPr>
            <p:ph idx="12" type="sldNum"/>
          </p:nvPr>
        </p:nvSpPr>
        <p:spPr>
          <a:xfrm>
            <a:off x="36697920" y="30510482"/>
            <a:ext cx="11948160" cy="1752600"/>
          </a:xfrm>
          <a:prstGeom prst="rect">
            <a:avLst/>
          </a:prstGeom>
          <a:noFill/>
          <a:ln>
            <a:noFill/>
          </a:ln>
        </p:spPr>
        <p:txBody>
          <a:bodyPr anchorCtr="0" anchor="ctr" bIns="240325" lIns="480650" spcFirstLastPara="1" rIns="480650" wrap="square" tIns="240325">
            <a:noAutofit/>
          </a:bodyPr>
          <a:lstStyle>
            <a:lvl1pPr indent="0" lvl="0"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300"/>
              <a:buFont typeface="Arial"/>
              <a:buNone/>
              <a:defRPr b="0" i="0" sz="6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11" Type="http://schemas.openxmlformats.org/officeDocument/2006/relationships/image" Target="../media/image4.jpg"/><Relationship Id="rId10" Type="http://schemas.openxmlformats.org/officeDocument/2006/relationships/image" Target="../media/image6.png"/><Relationship Id="rId12"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8F3F9"/>
            </a:gs>
            <a:gs pos="100000">
              <a:schemeClr val="lt1"/>
            </a:gs>
          </a:gsLst>
          <a:lin ang="16200038" scaled="0"/>
        </a:gradFill>
      </p:bgPr>
    </p:bg>
    <p:spTree>
      <p:nvGrpSpPr>
        <p:cNvPr id="83" name="Shape 83"/>
        <p:cNvGrpSpPr/>
        <p:nvPr/>
      </p:nvGrpSpPr>
      <p:grpSpPr>
        <a:xfrm>
          <a:off x="0" y="0"/>
          <a:ext cx="0" cy="0"/>
          <a:chOff x="0" y="0"/>
          <a:chExt cx="0" cy="0"/>
        </a:xfrm>
      </p:grpSpPr>
      <p:sp>
        <p:nvSpPr>
          <p:cNvPr id="84" name="Google Shape;84;g3948051c901_0_270"/>
          <p:cNvSpPr txBox="1"/>
          <p:nvPr/>
        </p:nvSpPr>
        <p:spPr>
          <a:xfrm>
            <a:off x="17716500" y="7510463"/>
            <a:ext cx="15773400" cy="749400"/>
          </a:xfrm>
          <a:prstGeom prst="rect">
            <a:avLst/>
          </a:prstGeom>
          <a:noFill/>
          <a:ln>
            <a:noFill/>
          </a:ln>
        </p:spPr>
        <p:txBody>
          <a:bodyPr anchorCtr="0" anchor="t" bIns="73775" lIns="147575" spcFirstLastPara="1" rIns="147575" wrap="square" tIns="73775">
            <a:spAutoFit/>
          </a:bodyPr>
          <a:lstStyle/>
          <a:p>
            <a:pPr indent="0" lvl="0" marL="0" marR="0" rtl="0" algn="l">
              <a:lnSpc>
                <a:spcPct val="100000"/>
              </a:lnSpc>
              <a:spcBef>
                <a:spcPts val="0"/>
              </a:spcBef>
              <a:spcAft>
                <a:spcPts val="0"/>
              </a:spcAft>
              <a:buClr>
                <a:srgbClr val="000000"/>
              </a:buClr>
              <a:buSzPts val="3900"/>
              <a:buFont typeface="Arial"/>
              <a:buNone/>
            </a:pPr>
            <a:r>
              <a:t/>
            </a:r>
            <a:endParaRPr b="0" i="0" sz="3900" u="none" cap="none" strike="noStrike">
              <a:solidFill>
                <a:srgbClr val="003399"/>
              </a:solidFill>
              <a:latin typeface="Arial"/>
              <a:ea typeface="Arial"/>
              <a:cs typeface="Arial"/>
              <a:sym typeface="Arial"/>
            </a:endParaRPr>
          </a:p>
        </p:txBody>
      </p:sp>
      <p:sp>
        <p:nvSpPr>
          <p:cNvPr id="85" name="Google Shape;85;g3948051c901_0_270"/>
          <p:cNvSpPr txBox="1"/>
          <p:nvPr/>
        </p:nvSpPr>
        <p:spPr>
          <a:xfrm>
            <a:off x="17449800" y="7315200"/>
            <a:ext cx="16383000" cy="9789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Velvet Ditch Drugs expands beyond the traditional pharmacy model, offering an integrated services that address patient needs from prevention to chronic care management.</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Core Pharmacy Services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Prescription dispensing &amp; synchronization</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Immunizations &amp; adherence packaging</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Personalized medication therapy management</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Clinical &amp; Wellness Services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One-on-one supplement &amp; nutritional consultations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Body composition analysis using InBody technology</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Chronic disease state consultations for diabetes, hypertension, &amp; obesity</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Retail &amp; Lifestyle Offerings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Curated selection of OTC medications, skincare, &amp; wellness products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High-quality supplements from brands like Thorne, Pure Encapsulations, &amp; Nordic Naturals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Functional beverages, grab-and-go snacks, &amp; travel essentials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Membership programs offering discounts, wellness screenings, &amp; personalized perks</a:t>
            </a:r>
            <a:endParaRPr b="0" i="0" sz="3500" u="none" cap="none" strike="noStrike">
              <a:solidFill>
                <a:schemeClr val="dk1"/>
              </a:solidFill>
              <a:latin typeface="IBM Plex Sans"/>
              <a:ea typeface="IBM Plex Sans"/>
              <a:cs typeface="IBM Plex Sans"/>
              <a:sym typeface="IBM Plex Sans"/>
            </a:endParaRPr>
          </a:p>
        </p:txBody>
      </p:sp>
      <p:sp>
        <p:nvSpPr>
          <p:cNvPr id="86" name="Google Shape;86;g3948051c901_0_270"/>
          <p:cNvSpPr txBox="1"/>
          <p:nvPr/>
        </p:nvSpPr>
        <p:spPr>
          <a:xfrm>
            <a:off x="34442400" y="17602200"/>
            <a:ext cx="16383000" cy="51219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1200"/>
              </a:spcBef>
              <a:spcAft>
                <a:spcPts val="0"/>
              </a:spcAft>
              <a:buClr>
                <a:schemeClr val="dk1"/>
              </a:buClr>
              <a:buSzPts val="1100"/>
              <a:buFont typeface="Arial"/>
              <a:buNone/>
            </a:pPr>
            <a:r>
              <a:rPr b="0" i="0" lang="en-US" sz="3500" u="none" cap="none" strike="noStrike">
                <a:solidFill>
                  <a:schemeClr val="dk1"/>
                </a:solidFill>
                <a:latin typeface="IBM Plex Sans"/>
                <a:ea typeface="IBM Plex Sans"/>
                <a:cs typeface="IBM Plex Sans"/>
                <a:sym typeface="IBM Plex Sans"/>
              </a:rPr>
              <a:t>Velvet Ditch Drugs is more than a pharmacy, it’s a healthcare destination built around accessibility, innovation, and patient empowerment. Our future goals include:</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15000"/>
              </a:lnSpc>
              <a:spcBef>
                <a:spcPts val="120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Expanding clinical service offerings &amp; wellness programs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15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Increasing patient engagement through personalized care plans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15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Strengthening partnerships with local providers &amp; community organizations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15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Serving as a model for independent pharmacies seeking to evolve beyond traditional care</a:t>
            </a:r>
            <a:endParaRPr b="0" i="0" sz="3500" u="none" cap="none" strike="noStrike">
              <a:solidFill>
                <a:schemeClr val="dk1"/>
              </a:solidFill>
              <a:latin typeface="IBM Plex Sans"/>
              <a:ea typeface="IBM Plex Sans"/>
              <a:cs typeface="IBM Plex Sans"/>
              <a:sym typeface="IBM Plex Sans"/>
            </a:endParaRPr>
          </a:p>
        </p:txBody>
      </p:sp>
      <p:sp>
        <p:nvSpPr>
          <p:cNvPr id="87" name="Google Shape;87;g3948051c901_0_270"/>
          <p:cNvSpPr txBox="1"/>
          <p:nvPr/>
        </p:nvSpPr>
        <p:spPr>
          <a:xfrm>
            <a:off x="34366200" y="7391400"/>
            <a:ext cx="16383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Velvet Ditch Drugs combines diverse revenue streams with conservative financial planning to ensure long-term sustainability and growth.</a:t>
            </a:r>
            <a:endParaRPr b="0" i="0" sz="3500" u="none" cap="none" strike="noStrike">
              <a:solidFill>
                <a:schemeClr val="dk1"/>
              </a:solidFill>
              <a:latin typeface="IBM Plex Sans"/>
              <a:ea typeface="IBM Plex Sans"/>
              <a:cs typeface="IBM Plex Sans"/>
              <a:sym typeface="IBM Plex Sans"/>
            </a:endParaRPr>
          </a:p>
        </p:txBody>
      </p:sp>
      <p:grpSp>
        <p:nvGrpSpPr>
          <p:cNvPr id="88" name="Google Shape;88;g3948051c901_0_270"/>
          <p:cNvGrpSpPr/>
          <p:nvPr/>
        </p:nvGrpSpPr>
        <p:grpSpPr>
          <a:xfrm>
            <a:off x="17475609" y="5899355"/>
            <a:ext cx="16383000" cy="1219200"/>
            <a:chOff x="381000" y="6324600"/>
            <a:chExt cx="16383000" cy="1219200"/>
          </a:xfrm>
        </p:grpSpPr>
        <p:sp>
          <p:nvSpPr>
            <p:cNvPr id="89" name="Google Shape;89;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90" name="Google Shape;90;g3948051c901_0_270"/>
            <p:cNvSpPr txBox="1"/>
            <p:nvPr/>
          </p:nvSpPr>
          <p:spPr>
            <a:xfrm>
              <a:off x="685800" y="6521245"/>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OUR SOLUTION: A PHARMACY FOR MODERN CARE</a:t>
              </a:r>
              <a:endParaRPr b="0" i="0" sz="1400" u="none" cap="none" strike="noStrike">
                <a:solidFill>
                  <a:srgbClr val="000000"/>
                </a:solidFill>
                <a:latin typeface="Arial"/>
                <a:ea typeface="Arial"/>
                <a:cs typeface="Arial"/>
                <a:sym typeface="Arial"/>
              </a:endParaRPr>
            </a:p>
          </p:txBody>
        </p:sp>
      </p:grpSp>
      <p:grpSp>
        <p:nvGrpSpPr>
          <p:cNvPr id="91" name="Google Shape;91;g3948051c901_0_270"/>
          <p:cNvGrpSpPr/>
          <p:nvPr/>
        </p:nvGrpSpPr>
        <p:grpSpPr>
          <a:xfrm>
            <a:off x="34366200" y="5867400"/>
            <a:ext cx="16383000" cy="1219200"/>
            <a:chOff x="381000" y="6324600"/>
            <a:chExt cx="16383000" cy="1219200"/>
          </a:xfrm>
        </p:grpSpPr>
        <p:sp>
          <p:nvSpPr>
            <p:cNvPr id="92" name="Google Shape;92;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93" name="Google Shape;93;g3948051c901_0_270"/>
            <p:cNvSpPr txBox="1"/>
            <p:nvPr/>
          </p:nvSpPr>
          <p:spPr>
            <a:xfrm>
              <a:off x="685800" y="6529626"/>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FINANCIAL SNAPSHOT</a:t>
              </a:r>
              <a:endParaRPr b="0" i="0" sz="1400" u="none" cap="none" strike="noStrike">
                <a:solidFill>
                  <a:srgbClr val="000000"/>
                </a:solidFill>
                <a:latin typeface="Arial"/>
                <a:ea typeface="Arial"/>
                <a:cs typeface="Arial"/>
                <a:sym typeface="Arial"/>
              </a:endParaRPr>
            </a:p>
          </p:txBody>
        </p:sp>
      </p:grpSp>
      <p:grpSp>
        <p:nvGrpSpPr>
          <p:cNvPr id="94" name="Google Shape;94;g3948051c901_0_270"/>
          <p:cNvGrpSpPr/>
          <p:nvPr/>
        </p:nvGrpSpPr>
        <p:grpSpPr>
          <a:xfrm>
            <a:off x="17449800" y="17221200"/>
            <a:ext cx="16383000" cy="1219200"/>
            <a:chOff x="381000" y="6324600"/>
            <a:chExt cx="16383000" cy="1219200"/>
          </a:xfrm>
        </p:grpSpPr>
        <p:sp>
          <p:nvSpPr>
            <p:cNvPr id="95" name="Google Shape;95;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96" name="Google Shape;96;g3948051c901_0_270"/>
            <p:cNvSpPr txBox="1"/>
            <p:nvPr/>
          </p:nvSpPr>
          <p:spPr>
            <a:xfrm>
              <a:off x="685800" y="6529626"/>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STRATEGIC LOCATION ADVANTAGE</a:t>
              </a:r>
              <a:endParaRPr b="0" i="0" sz="1400" u="none" cap="none" strike="noStrike">
                <a:solidFill>
                  <a:srgbClr val="000000"/>
                </a:solidFill>
                <a:latin typeface="Arial"/>
                <a:ea typeface="Arial"/>
                <a:cs typeface="Arial"/>
                <a:sym typeface="Arial"/>
              </a:endParaRPr>
            </a:p>
          </p:txBody>
        </p:sp>
      </p:grpSp>
      <p:grpSp>
        <p:nvGrpSpPr>
          <p:cNvPr id="97" name="Google Shape;97;g3948051c901_0_270"/>
          <p:cNvGrpSpPr/>
          <p:nvPr/>
        </p:nvGrpSpPr>
        <p:grpSpPr>
          <a:xfrm>
            <a:off x="34442400" y="15925800"/>
            <a:ext cx="16383000" cy="1219200"/>
            <a:chOff x="381000" y="6324600"/>
            <a:chExt cx="16383000" cy="1219200"/>
          </a:xfrm>
        </p:grpSpPr>
        <p:sp>
          <p:nvSpPr>
            <p:cNvPr id="98" name="Google Shape;98;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99" name="Google Shape;99;g3948051c901_0_270"/>
            <p:cNvSpPr txBox="1"/>
            <p:nvPr/>
          </p:nvSpPr>
          <p:spPr>
            <a:xfrm>
              <a:off x="685800" y="6529626"/>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IMPACT &amp; FUTURE GOALS</a:t>
              </a:r>
              <a:endParaRPr b="0" i="0" sz="1400" u="none" cap="none" strike="noStrike">
                <a:solidFill>
                  <a:srgbClr val="000000"/>
                </a:solidFill>
                <a:latin typeface="Arial"/>
                <a:ea typeface="Arial"/>
                <a:cs typeface="Arial"/>
                <a:sym typeface="Arial"/>
              </a:endParaRPr>
            </a:p>
          </p:txBody>
        </p:sp>
      </p:grpSp>
      <p:sp>
        <p:nvSpPr>
          <p:cNvPr id="100" name="Google Shape;100;g3948051c901_0_270"/>
          <p:cNvSpPr txBox="1"/>
          <p:nvPr/>
        </p:nvSpPr>
        <p:spPr>
          <a:xfrm>
            <a:off x="775525" y="6046051"/>
            <a:ext cx="15849600" cy="86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MISSION</a:t>
            </a:r>
            <a:endParaRPr b="0" i="0" sz="1400" u="none" cap="none" strike="noStrike">
              <a:solidFill>
                <a:srgbClr val="000000"/>
              </a:solidFill>
              <a:latin typeface="Arial"/>
              <a:ea typeface="Arial"/>
              <a:cs typeface="Arial"/>
              <a:sym typeface="Arial"/>
            </a:endParaRPr>
          </a:p>
        </p:txBody>
      </p:sp>
      <p:grpSp>
        <p:nvGrpSpPr>
          <p:cNvPr id="101" name="Google Shape;101;g3948051c901_0_270"/>
          <p:cNvGrpSpPr/>
          <p:nvPr/>
        </p:nvGrpSpPr>
        <p:grpSpPr>
          <a:xfrm>
            <a:off x="511277" y="19165529"/>
            <a:ext cx="16383000" cy="1219200"/>
            <a:chOff x="381000" y="6324600"/>
            <a:chExt cx="16383000" cy="1219200"/>
          </a:xfrm>
        </p:grpSpPr>
        <p:sp>
          <p:nvSpPr>
            <p:cNvPr id="102" name="Google Shape;102;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103" name="Google Shape;103;g3948051c901_0_270"/>
            <p:cNvSpPr txBox="1"/>
            <p:nvPr/>
          </p:nvSpPr>
          <p:spPr>
            <a:xfrm>
              <a:off x="685800" y="6513871"/>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MARKET OPPORTUNITY</a:t>
              </a:r>
              <a:endParaRPr b="0" i="0" sz="1400" u="none" cap="none" strike="noStrike">
                <a:solidFill>
                  <a:srgbClr val="000000"/>
                </a:solidFill>
                <a:latin typeface="Arial"/>
                <a:ea typeface="Arial"/>
                <a:cs typeface="Arial"/>
                <a:sym typeface="Arial"/>
              </a:endParaRPr>
            </a:p>
          </p:txBody>
        </p:sp>
      </p:grpSp>
      <p:sp>
        <p:nvSpPr>
          <p:cNvPr id="104" name="Google Shape;104;g3948051c901_0_270"/>
          <p:cNvSpPr txBox="1"/>
          <p:nvPr/>
        </p:nvSpPr>
        <p:spPr>
          <a:xfrm>
            <a:off x="17513709" y="18745200"/>
            <a:ext cx="16383000" cy="7634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Our location at 2159 South Lamar Blvd. is designed for visibility, convenience, and clinical integration:</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0.4 miles from Baptist Memorial Hospital North Mississippi</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1.2 miles from major physician &amp; specialty clinics</a:t>
            </a:r>
            <a:endParaRPr b="0" i="0" sz="3500" u="none" cap="none" strike="noStrike">
              <a:solidFill>
                <a:schemeClr val="dk1"/>
              </a:solidFill>
              <a:latin typeface="IBM Plex Sans"/>
              <a:ea typeface="IBM Plex Sans"/>
              <a:cs typeface="IBM Plex Sans"/>
              <a:sym typeface="IBM Plex Sans"/>
            </a:endParaRPr>
          </a:p>
          <a:p>
            <a:pPr indent="-450850" lvl="0" marL="457200" marR="0" rtl="0" algn="just">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15,000+ vehicles pass our storefront daily</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Positioned in the heart of Oxford’s healthcare center, Velvet Ditch Drugs is the most accessible independent pharmacy for patients seeking both prescription care and expanded wellness services.</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We are proud to continue the legacy of G&amp;M Pharmacy, a trusted healthcare destination that has faithfully served the Oxford community for decades. By building upon its strong reputation and deep-rooted patient relationships, Velvet Ditch Drugs aims to honor that history while evolving to meet the modern needs of our growing population.</a:t>
            </a:r>
            <a:endParaRPr b="0" i="0" sz="3500" u="none" cap="none" strike="noStrike">
              <a:solidFill>
                <a:schemeClr val="dk1"/>
              </a:solidFill>
              <a:latin typeface="IBM Plex Sans"/>
              <a:ea typeface="IBM Plex Sans"/>
              <a:cs typeface="IBM Plex Sans"/>
              <a:sym typeface="IBM Plex Sans"/>
            </a:endParaRPr>
          </a:p>
        </p:txBody>
      </p:sp>
      <p:sp>
        <p:nvSpPr>
          <p:cNvPr id="105" name="Google Shape;105;g3948051c901_0_270"/>
          <p:cNvSpPr txBox="1"/>
          <p:nvPr/>
        </p:nvSpPr>
        <p:spPr>
          <a:xfrm>
            <a:off x="1080311" y="1841091"/>
            <a:ext cx="11811000" cy="155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500"/>
              <a:buFont typeface="Arial"/>
              <a:buNone/>
            </a:pPr>
            <a:r>
              <a:rPr b="1" i="0" lang="en-US" sz="9500" u="none" cap="none" strike="noStrike">
                <a:solidFill>
                  <a:srgbClr val="EE1414"/>
                </a:solidFill>
                <a:latin typeface="Mina"/>
                <a:ea typeface="Mina"/>
                <a:cs typeface="Mina"/>
                <a:sym typeface="Mina"/>
              </a:rPr>
              <a:t>Velvet Ditch Drugs</a:t>
            </a:r>
            <a:endParaRPr b="1" i="0" sz="2900" u="none" cap="none" strike="noStrike">
              <a:solidFill>
                <a:srgbClr val="EE1414"/>
              </a:solidFill>
              <a:latin typeface="Arial"/>
              <a:ea typeface="Arial"/>
              <a:cs typeface="Arial"/>
              <a:sym typeface="Arial"/>
            </a:endParaRPr>
          </a:p>
        </p:txBody>
      </p:sp>
      <p:sp>
        <p:nvSpPr>
          <p:cNvPr id="106" name="Google Shape;106;g3948051c901_0_270"/>
          <p:cNvSpPr txBox="1"/>
          <p:nvPr/>
        </p:nvSpPr>
        <p:spPr>
          <a:xfrm>
            <a:off x="508825" y="3877338"/>
            <a:ext cx="32244600" cy="1508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4600"/>
              <a:buFont typeface="Arial"/>
              <a:buNone/>
            </a:pPr>
            <a:r>
              <a:rPr b="0" i="0" lang="en-US" sz="4600" u="none" cap="none" strike="noStrike">
                <a:solidFill>
                  <a:schemeClr val="dk1"/>
                </a:solidFill>
                <a:latin typeface="IBM Plex Serif"/>
                <a:ea typeface="IBM Plex Serif"/>
                <a:cs typeface="IBM Plex Serif"/>
                <a:sym typeface="IBM Plex Serif"/>
              </a:rPr>
              <a:t>Anna Claire Harris PharmD Candidate, Hannah Clayton PharmD Candidate, Karen “Kenzie” Schutt PharmD Candidate, Aubrey Williams, PharmD Candidate; Meagan Brown, PharmD, BCACP; Lindsey M. Rayborn, PharmD</a:t>
            </a:r>
            <a:endParaRPr b="0" i="0" sz="4600" u="none" cap="none" strike="noStrike">
              <a:solidFill>
                <a:schemeClr val="dk1"/>
              </a:solidFill>
              <a:latin typeface="IBM Plex Serif"/>
              <a:ea typeface="IBM Plex Serif"/>
              <a:cs typeface="IBM Plex Serif"/>
              <a:sym typeface="IBM Plex Serif"/>
            </a:endParaRPr>
          </a:p>
        </p:txBody>
      </p:sp>
      <p:sp>
        <p:nvSpPr>
          <p:cNvPr id="107" name="Google Shape;107;g3948051c901_0_270"/>
          <p:cNvSpPr txBox="1"/>
          <p:nvPr/>
        </p:nvSpPr>
        <p:spPr>
          <a:xfrm>
            <a:off x="34366200" y="28498800"/>
            <a:ext cx="1638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background with blue text&#10;&#10;Description automatically generated" id="108" name="Google Shape;108;g3948051c901_0_270"/>
          <p:cNvPicPr preferRelativeResize="0"/>
          <p:nvPr/>
        </p:nvPicPr>
        <p:blipFill rotWithShape="1">
          <a:blip r:embed="rId3">
            <a:alphaModFix/>
          </a:blip>
          <a:srcRect b="0" l="0" r="0" t="0"/>
          <a:stretch/>
        </p:blipFill>
        <p:spPr>
          <a:xfrm>
            <a:off x="16701300" y="-1054212"/>
            <a:ext cx="17416333" cy="5995800"/>
          </a:xfrm>
          <a:prstGeom prst="rect">
            <a:avLst/>
          </a:prstGeom>
          <a:noFill/>
          <a:ln>
            <a:noFill/>
          </a:ln>
        </p:spPr>
      </p:pic>
      <p:sp>
        <p:nvSpPr>
          <p:cNvPr id="109" name="Google Shape;109;g3948051c901_0_270"/>
          <p:cNvSpPr/>
          <p:nvPr/>
        </p:nvSpPr>
        <p:spPr>
          <a:xfrm>
            <a:off x="585000" y="58674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110" name="Google Shape;110;g3948051c901_0_270"/>
          <p:cNvSpPr txBox="1"/>
          <p:nvPr/>
        </p:nvSpPr>
        <p:spPr>
          <a:xfrm>
            <a:off x="775515" y="6078000"/>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PURPOSE</a:t>
            </a:r>
            <a:endParaRPr b="0" i="0" sz="1400" u="none" cap="none" strike="noStrike">
              <a:solidFill>
                <a:srgbClr val="000000"/>
              </a:solidFill>
              <a:latin typeface="Arial"/>
              <a:ea typeface="Arial"/>
              <a:cs typeface="Arial"/>
              <a:sym typeface="Arial"/>
            </a:endParaRPr>
          </a:p>
        </p:txBody>
      </p:sp>
      <p:sp>
        <p:nvSpPr>
          <p:cNvPr id="111" name="Google Shape;111;g3948051c901_0_270"/>
          <p:cNvSpPr txBox="1"/>
          <p:nvPr/>
        </p:nvSpPr>
        <p:spPr>
          <a:xfrm>
            <a:off x="533400" y="7223763"/>
            <a:ext cx="16383000" cy="4440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0" i="0" lang="en-US" sz="3500" u="none" cap="none" strike="noStrike">
                <a:solidFill>
                  <a:schemeClr val="dk1"/>
                </a:solidFill>
                <a:latin typeface="IBM Plex Sans"/>
                <a:ea typeface="IBM Plex Sans"/>
                <a:cs typeface="IBM Plex Sans"/>
                <a:sym typeface="IBM Plex Sans"/>
              </a:rPr>
              <a:t>Independent community pharmacies are uniquely positioned to bridge the gap between traditional healthcare and proactive wellness. Velvet Ditch Drugs was created to redefine the pharmacy experience by integrating personalized care, clinical expertise, and comprehensive wellness services under one roof. Our mission is to meet the evolving healthcare needs of Oxford, Mississippi, and continue improving patient outcomes, building lasting relationships, and creating a financially sustainable, community-centered pharmacy model.</a:t>
            </a:r>
            <a:endParaRPr b="0" i="0" sz="3500" u="none" cap="none" strike="noStrike">
              <a:solidFill>
                <a:schemeClr val="dk1"/>
              </a:solidFill>
              <a:latin typeface="IBM Plex Sans"/>
              <a:ea typeface="IBM Plex Sans"/>
              <a:cs typeface="IBM Plex Sans"/>
              <a:sym typeface="IBM Plex Sans"/>
            </a:endParaRPr>
          </a:p>
        </p:txBody>
      </p:sp>
      <p:sp>
        <p:nvSpPr>
          <p:cNvPr id="112" name="Google Shape;112;g3948051c901_0_270"/>
          <p:cNvSpPr/>
          <p:nvPr/>
        </p:nvSpPr>
        <p:spPr>
          <a:xfrm>
            <a:off x="508825" y="120697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113" name="Google Shape;113;g3948051c901_0_270"/>
          <p:cNvSpPr txBox="1"/>
          <p:nvPr/>
        </p:nvSpPr>
        <p:spPr>
          <a:xfrm>
            <a:off x="851690" y="12248350"/>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MISSION &amp; VISION</a:t>
            </a:r>
            <a:endParaRPr b="0" i="0" sz="1400" u="none" cap="none" strike="noStrike">
              <a:solidFill>
                <a:srgbClr val="000000"/>
              </a:solidFill>
              <a:latin typeface="Arial"/>
              <a:ea typeface="Arial"/>
              <a:cs typeface="Arial"/>
              <a:sym typeface="Arial"/>
            </a:endParaRPr>
          </a:p>
        </p:txBody>
      </p:sp>
      <p:sp>
        <p:nvSpPr>
          <p:cNvPr id="114" name="Google Shape;114;g3948051c901_0_270"/>
          <p:cNvSpPr txBox="1"/>
          <p:nvPr/>
        </p:nvSpPr>
        <p:spPr>
          <a:xfrm>
            <a:off x="511275" y="13565550"/>
            <a:ext cx="16383000" cy="5571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0" lang="en-US" sz="3500" u="none" cap="none" strike="noStrike">
                <a:solidFill>
                  <a:schemeClr val="dk1"/>
                </a:solidFill>
                <a:latin typeface="IBM Plex Sans"/>
                <a:ea typeface="IBM Plex Sans"/>
                <a:cs typeface="IBM Plex Sans"/>
                <a:sym typeface="IBM Plex Sans"/>
              </a:rPr>
              <a:t>Our Mission: At Velvet Ditch Drugs, we provide personalized, compassionate care to the Oxford, Mississippi community. As an independent pharmacy, we are committed to providing accessible, affordable healthcare while building lasting relationships with our customers. We offer expert guidance and ensure everyone receives the attention and service they deserve, supporting the health and well-being of our neighbors.</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chemeClr val="dk1"/>
              </a:buClr>
              <a:buSzPts val="1100"/>
              <a:buFont typeface="Arial"/>
              <a:buNone/>
            </a:pPr>
            <a:r>
              <a:rPr b="0" i="0" lang="en-US" sz="3500" u="none" cap="none" strike="noStrike">
                <a:solidFill>
                  <a:schemeClr val="dk1"/>
                </a:solidFill>
                <a:latin typeface="IBM Plex Sans"/>
                <a:ea typeface="IBM Plex Sans"/>
                <a:cs typeface="IBM Plex Sans"/>
                <a:sym typeface="IBM Plex Sans"/>
              </a:rPr>
              <a:t>Our Vision: Velvet Ditch Drugs strives to be Oxford’s trusted health and wellness partner, delivering personalized care, expert guidance, and accessible medication solutions that enhance quality of life and foster a healthier community.</a:t>
            </a:r>
            <a:endParaRPr b="0" i="0" sz="3500" u="none" cap="none" strike="noStrike">
              <a:solidFill>
                <a:schemeClr val="dk1"/>
              </a:solidFill>
              <a:latin typeface="IBM Plex Sans"/>
              <a:ea typeface="IBM Plex Sans"/>
              <a:cs typeface="IBM Plex Sans"/>
              <a:sym typeface="IBM Plex Sans"/>
            </a:endParaRPr>
          </a:p>
          <a:p>
            <a:pPr indent="0" lvl="0" marL="0" marR="0" rtl="0" algn="just">
              <a:lnSpc>
                <a:spcPct val="100000"/>
              </a:lnSpc>
              <a:spcBef>
                <a:spcPts val="0"/>
              </a:spcBef>
              <a:spcAft>
                <a:spcPts val="0"/>
              </a:spcAft>
              <a:buClr>
                <a:schemeClr val="dk1"/>
              </a:buClr>
              <a:buSzPts val="1100"/>
              <a:buFont typeface="Arial"/>
              <a:buNone/>
            </a:pPr>
            <a:r>
              <a:t/>
            </a:r>
            <a:endParaRPr b="0" i="0" sz="3500" u="none" cap="none" strike="noStrike">
              <a:solidFill>
                <a:schemeClr val="dk1"/>
              </a:solidFill>
              <a:latin typeface="Times New Roman"/>
              <a:ea typeface="Times New Roman"/>
              <a:cs typeface="Times New Roman"/>
              <a:sym typeface="Times New Roman"/>
            </a:endParaRPr>
          </a:p>
        </p:txBody>
      </p:sp>
      <p:pic>
        <p:nvPicPr>
          <p:cNvPr id="115" name="Google Shape;115;g3948051c901_0_270"/>
          <p:cNvPicPr preferRelativeResize="0"/>
          <p:nvPr/>
        </p:nvPicPr>
        <p:blipFill rotWithShape="1">
          <a:blip r:embed="rId4">
            <a:alphaModFix/>
          </a:blip>
          <a:srcRect b="1330" l="2630" r="7594" t="13329"/>
          <a:stretch/>
        </p:blipFill>
        <p:spPr>
          <a:xfrm>
            <a:off x="585000" y="20676200"/>
            <a:ext cx="8376166" cy="5121900"/>
          </a:xfrm>
          <a:prstGeom prst="rect">
            <a:avLst/>
          </a:prstGeom>
          <a:noFill/>
          <a:ln>
            <a:noFill/>
          </a:ln>
        </p:spPr>
      </p:pic>
      <p:sp>
        <p:nvSpPr>
          <p:cNvPr id="116" name="Google Shape;116;g3948051c901_0_270"/>
          <p:cNvSpPr txBox="1"/>
          <p:nvPr/>
        </p:nvSpPr>
        <p:spPr>
          <a:xfrm>
            <a:off x="9233400" y="20607163"/>
            <a:ext cx="7467900" cy="3821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3500"/>
              <a:buFont typeface="Arial"/>
              <a:buNone/>
            </a:pPr>
            <a:r>
              <a:rPr b="0" i="0" lang="en-US" sz="3500" u="none" cap="none" strike="noStrike">
                <a:solidFill>
                  <a:schemeClr val="dk1"/>
                </a:solidFill>
                <a:latin typeface="IBM Plex Sans"/>
                <a:ea typeface="IBM Plex Sans"/>
                <a:cs typeface="IBM Plex Sans"/>
                <a:sym typeface="IBM Plex Sans"/>
              </a:rPr>
              <a:t>Oxford, Mississippi is experiencing rapid population growth, increased healthcare demand, and a rising focus on preventative care, yet many pharmacies remain limited to traditional dispensing. </a:t>
            </a:r>
            <a:endParaRPr b="0" i="0" sz="3500" u="none" cap="none" strike="noStrike">
              <a:solidFill>
                <a:schemeClr val="dk1"/>
              </a:solidFill>
              <a:latin typeface="IBM Plex Sans"/>
              <a:ea typeface="IBM Plex Sans"/>
              <a:cs typeface="IBM Plex Sans"/>
              <a:sym typeface="IBM Plex Sans"/>
            </a:endParaRPr>
          </a:p>
        </p:txBody>
      </p:sp>
      <p:sp>
        <p:nvSpPr>
          <p:cNvPr id="117" name="Google Shape;117;g3948051c901_0_270"/>
          <p:cNvSpPr txBox="1"/>
          <p:nvPr/>
        </p:nvSpPr>
        <p:spPr>
          <a:xfrm>
            <a:off x="508825" y="26089575"/>
            <a:ext cx="10838700" cy="3975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rgbClr val="000000"/>
              </a:buClr>
              <a:buSzPts val="3500"/>
              <a:buFont typeface="Arial"/>
              <a:buNone/>
            </a:pPr>
            <a:r>
              <a:rPr b="0" i="0" lang="en-US" sz="3500" u="none" cap="none" strike="noStrike">
                <a:solidFill>
                  <a:schemeClr val="dk1"/>
                </a:solidFill>
                <a:latin typeface="IBM Plex Serif"/>
                <a:ea typeface="IBM Plex Serif"/>
                <a:cs typeface="IBM Plex Serif"/>
                <a:sym typeface="IBM Plex Serif"/>
              </a:rPr>
              <a:t>Within a five-mile radius of our location:</a:t>
            </a:r>
            <a:endParaRPr b="0" i="0" sz="3500" u="none" cap="none" strike="noStrike">
              <a:solidFill>
                <a:schemeClr val="dk1"/>
              </a:solidFill>
              <a:latin typeface="IBM Plex Serif"/>
              <a:ea typeface="IBM Plex Serif"/>
              <a:cs typeface="IBM Plex Serif"/>
              <a:sym typeface="IBM Plex Serif"/>
            </a:endParaRPr>
          </a:p>
          <a:p>
            <a:pPr indent="-450850" lvl="0" marL="457200" marR="0" rtl="0" algn="just">
              <a:lnSpc>
                <a:spcPct val="115000"/>
              </a:lnSpc>
              <a:spcBef>
                <a:spcPts val="1200"/>
              </a:spcBef>
              <a:spcAft>
                <a:spcPts val="0"/>
              </a:spcAft>
              <a:buClr>
                <a:schemeClr val="dk1"/>
              </a:buClr>
              <a:buSzPts val="3500"/>
              <a:buFont typeface="IBM Plex Serif"/>
              <a:buChar char="●"/>
            </a:pPr>
            <a:r>
              <a:rPr b="0" i="0" lang="en-US" sz="3500" u="none" cap="none" strike="noStrike">
                <a:solidFill>
                  <a:schemeClr val="dk1"/>
                </a:solidFill>
                <a:latin typeface="IBM Plex Serif"/>
                <a:ea typeface="IBM Plex Serif"/>
                <a:cs typeface="IBM Plex Serif"/>
                <a:sym typeface="IBM Plex Serif"/>
              </a:rPr>
              <a:t>41,754 people live within the zip code 38655</a:t>
            </a:r>
            <a:endParaRPr b="0" i="0" sz="3500" u="none" cap="none" strike="noStrike">
              <a:solidFill>
                <a:schemeClr val="dk1"/>
              </a:solidFill>
              <a:latin typeface="IBM Plex Serif"/>
              <a:ea typeface="IBM Plex Serif"/>
              <a:cs typeface="IBM Plex Serif"/>
              <a:sym typeface="IBM Plex Serif"/>
            </a:endParaRPr>
          </a:p>
          <a:p>
            <a:pPr indent="-450850" lvl="0" marL="457200" marR="0" rtl="0" algn="just">
              <a:lnSpc>
                <a:spcPct val="115000"/>
              </a:lnSpc>
              <a:spcBef>
                <a:spcPts val="0"/>
              </a:spcBef>
              <a:spcAft>
                <a:spcPts val="0"/>
              </a:spcAft>
              <a:buClr>
                <a:schemeClr val="dk1"/>
              </a:buClr>
              <a:buSzPts val="3500"/>
              <a:buFont typeface="IBM Plex Serif"/>
              <a:buChar char="●"/>
            </a:pPr>
            <a:r>
              <a:rPr b="0" i="0" lang="en-US" sz="3500" u="none" cap="none" strike="noStrike">
                <a:solidFill>
                  <a:schemeClr val="dk1"/>
                </a:solidFill>
                <a:latin typeface="IBM Plex Serif"/>
                <a:ea typeface="IBM Plex Serif"/>
                <a:cs typeface="IBM Plex Serif"/>
                <a:sym typeface="IBM Plex Serif"/>
              </a:rPr>
              <a:t>134,727 prescriptions written monthly</a:t>
            </a:r>
            <a:endParaRPr b="0" i="0" sz="3500" u="none" cap="none" strike="noStrike">
              <a:solidFill>
                <a:schemeClr val="dk1"/>
              </a:solidFill>
              <a:latin typeface="IBM Plex Serif"/>
              <a:ea typeface="IBM Plex Serif"/>
              <a:cs typeface="IBM Plex Serif"/>
              <a:sym typeface="IBM Plex Serif"/>
            </a:endParaRPr>
          </a:p>
          <a:p>
            <a:pPr indent="-450850" lvl="0" marL="457200" marR="0" rtl="0" algn="just">
              <a:lnSpc>
                <a:spcPct val="115000"/>
              </a:lnSpc>
              <a:spcBef>
                <a:spcPts val="0"/>
              </a:spcBef>
              <a:spcAft>
                <a:spcPts val="0"/>
              </a:spcAft>
              <a:buClr>
                <a:schemeClr val="dk1"/>
              </a:buClr>
              <a:buSzPts val="3500"/>
              <a:buFont typeface="IBM Plex Serif"/>
              <a:buChar char="●"/>
            </a:pPr>
            <a:r>
              <a:rPr b="0" i="0" lang="en-US" sz="3500" u="none" cap="none" strike="noStrike">
                <a:solidFill>
                  <a:schemeClr val="dk1"/>
                </a:solidFill>
                <a:latin typeface="IBM Plex Serif"/>
                <a:ea typeface="IBM Plex Serif"/>
                <a:cs typeface="IBM Plex Serif"/>
                <a:sym typeface="IBM Plex Serif"/>
              </a:rPr>
              <a:t>402 prescribers </a:t>
            </a:r>
            <a:endParaRPr b="0" i="0" sz="3500" u="none" cap="none" strike="noStrike">
              <a:solidFill>
                <a:schemeClr val="dk1"/>
              </a:solidFill>
              <a:latin typeface="IBM Plex Serif"/>
              <a:ea typeface="IBM Plex Serif"/>
              <a:cs typeface="IBM Plex Serif"/>
              <a:sym typeface="IBM Plex Serif"/>
            </a:endParaRPr>
          </a:p>
          <a:p>
            <a:pPr indent="-450850" lvl="0" marL="457200" marR="0" rtl="0" algn="just">
              <a:lnSpc>
                <a:spcPct val="115000"/>
              </a:lnSpc>
              <a:spcBef>
                <a:spcPts val="0"/>
              </a:spcBef>
              <a:spcAft>
                <a:spcPts val="0"/>
              </a:spcAft>
              <a:buClr>
                <a:schemeClr val="dk1"/>
              </a:buClr>
              <a:buSzPts val="3500"/>
              <a:buFont typeface="IBM Plex Serif"/>
              <a:buChar char="●"/>
            </a:pPr>
            <a:r>
              <a:rPr b="0" i="0" lang="en-US" sz="3500" u="none" cap="none" strike="noStrike">
                <a:solidFill>
                  <a:schemeClr val="dk1"/>
                </a:solidFill>
                <a:latin typeface="IBM Plex Serif"/>
                <a:ea typeface="IBM Plex Serif"/>
                <a:cs typeface="IBM Plex Serif"/>
                <a:sym typeface="IBM Plex Serif"/>
              </a:rPr>
              <a:t>11 Retail Pharmacies: 7 independent, 4 chain</a:t>
            </a:r>
            <a:endParaRPr b="0" i="0" sz="3500" u="none" cap="none" strike="noStrike">
              <a:solidFill>
                <a:schemeClr val="dk1"/>
              </a:solidFill>
              <a:latin typeface="IBM Plex Serif"/>
              <a:ea typeface="IBM Plex Serif"/>
              <a:cs typeface="IBM Plex Serif"/>
              <a:sym typeface="IBM Plex Serif"/>
            </a:endParaRPr>
          </a:p>
          <a:p>
            <a:pPr indent="-450850" lvl="0" marL="457200" marR="0" rtl="0" algn="just">
              <a:lnSpc>
                <a:spcPct val="115000"/>
              </a:lnSpc>
              <a:spcBef>
                <a:spcPts val="0"/>
              </a:spcBef>
              <a:spcAft>
                <a:spcPts val="0"/>
              </a:spcAft>
              <a:buClr>
                <a:schemeClr val="dk1"/>
              </a:buClr>
              <a:buSzPts val="3500"/>
              <a:buFont typeface="IBM Plex Serif"/>
              <a:buChar char="●"/>
            </a:pPr>
            <a:r>
              <a:rPr b="0" i="0" lang="en-US" sz="3500" u="none" cap="none" strike="noStrike">
                <a:solidFill>
                  <a:schemeClr val="dk1"/>
                </a:solidFill>
                <a:latin typeface="IBM Plex Serif"/>
                <a:ea typeface="IBM Plex Serif"/>
                <a:cs typeface="IBM Plex Serif"/>
                <a:sym typeface="IBM Plex Serif"/>
              </a:rPr>
              <a:t>5 340b Entities</a:t>
            </a:r>
            <a:endParaRPr b="0" i="0" sz="3500" u="none" cap="none" strike="noStrike">
              <a:solidFill>
                <a:schemeClr val="dk1"/>
              </a:solidFill>
              <a:latin typeface="IBM Plex Serif"/>
              <a:ea typeface="IBM Plex Serif"/>
              <a:cs typeface="IBM Plex Serif"/>
              <a:sym typeface="IBM Plex Serif"/>
            </a:endParaRPr>
          </a:p>
        </p:txBody>
      </p:sp>
      <p:pic>
        <p:nvPicPr>
          <p:cNvPr id="118" name="Google Shape;118;g3948051c901_0_270" title="Beige and Black Illustrative Pharmacy Health Logo - 1.png"/>
          <p:cNvPicPr preferRelativeResize="0"/>
          <p:nvPr/>
        </p:nvPicPr>
        <p:blipFill rotWithShape="1">
          <a:blip r:embed="rId5">
            <a:alphaModFix/>
          </a:blip>
          <a:srcRect b="17193" l="22501" r="20962" t="19503"/>
          <a:stretch/>
        </p:blipFill>
        <p:spPr>
          <a:xfrm>
            <a:off x="34442400" y="438165"/>
            <a:ext cx="4576101" cy="5124436"/>
          </a:xfrm>
          <a:prstGeom prst="rect">
            <a:avLst/>
          </a:prstGeom>
          <a:noFill/>
          <a:ln>
            <a:noFill/>
          </a:ln>
        </p:spPr>
      </p:pic>
      <p:pic>
        <p:nvPicPr>
          <p:cNvPr id="119" name="Google Shape;119;g3948051c901_0_270" title="Ourteam.png"/>
          <p:cNvPicPr preferRelativeResize="0"/>
          <p:nvPr/>
        </p:nvPicPr>
        <p:blipFill rotWithShape="1">
          <a:blip r:embed="rId6">
            <a:alphaModFix/>
          </a:blip>
          <a:srcRect b="1398" l="0" r="0" t="1399"/>
          <a:stretch/>
        </p:blipFill>
        <p:spPr>
          <a:xfrm>
            <a:off x="34953825" y="26382293"/>
            <a:ext cx="15360176" cy="6233634"/>
          </a:xfrm>
          <a:prstGeom prst="rect">
            <a:avLst/>
          </a:prstGeom>
          <a:noFill/>
          <a:ln>
            <a:noFill/>
          </a:ln>
        </p:spPr>
      </p:pic>
      <p:pic>
        <p:nvPicPr>
          <p:cNvPr id="120" name="Google Shape;120;g3948051c901_0_270"/>
          <p:cNvPicPr preferRelativeResize="0"/>
          <p:nvPr/>
        </p:nvPicPr>
        <p:blipFill rotWithShape="1">
          <a:blip r:embed="rId7">
            <a:alphaModFix/>
          </a:blip>
          <a:srcRect b="8632" l="0" r="0" t="8509"/>
          <a:stretch/>
        </p:blipFill>
        <p:spPr>
          <a:xfrm>
            <a:off x="10280600" y="24650700"/>
            <a:ext cx="6303201" cy="3914523"/>
          </a:xfrm>
          <a:prstGeom prst="rect">
            <a:avLst/>
          </a:prstGeom>
          <a:noFill/>
          <a:ln>
            <a:noFill/>
          </a:ln>
        </p:spPr>
      </p:pic>
      <p:sp>
        <p:nvSpPr>
          <p:cNvPr id="121" name="Google Shape;121;g3948051c901_0_270"/>
          <p:cNvSpPr txBox="1"/>
          <p:nvPr/>
        </p:nvSpPr>
        <p:spPr>
          <a:xfrm>
            <a:off x="34366200" y="24433650"/>
            <a:ext cx="16383000" cy="1708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erif"/>
                <a:ea typeface="IBM Plex Serif"/>
                <a:cs typeface="IBM Plex Serif"/>
                <a:sym typeface="IBM Plex Serif"/>
              </a:rPr>
              <a:t>The authors have nothing to disclose concerning possible financial or personal relationships with commercial entities that may have a direct or indirect interest in the subject matter of this presentation.</a:t>
            </a:r>
            <a:endParaRPr b="0" i="0" sz="3500" u="none" cap="none" strike="noStrike">
              <a:solidFill>
                <a:srgbClr val="000000"/>
              </a:solidFill>
              <a:latin typeface="IBM Plex Serif"/>
              <a:ea typeface="IBM Plex Serif"/>
              <a:cs typeface="IBM Plex Serif"/>
              <a:sym typeface="IBM Plex Serif"/>
            </a:endParaRPr>
          </a:p>
        </p:txBody>
      </p:sp>
      <p:grpSp>
        <p:nvGrpSpPr>
          <p:cNvPr id="122" name="Google Shape;122;g3948051c901_0_270"/>
          <p:cNvGrpSpPr/>
          <p:nvPr/>
        </p:nvGrpSpPr>
        <p:grpSpPr>
          <a:xfrm>
            <a:off x="34366200" y="22974300"/>
            <a:ext cx="16383000" cy="1219200"/>
            <a:chOff x="381000" y="6324600"/>
            <a:chExt cx="16383000" cy="1219200"/>
          </a:xfrm>
        </p:grpSpPr>
        <p:sp>
          <p:nvSpPr>
            <p:cNvPr id="123" name="Google Shape;123;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124" name="Google Shape;124;g3948051c901_0_270"/>
            <p:cNvSpPr txBox="1"/>
            <p:nvPr/>
          </p:nvSpPr>
          <p:spPr>
            <a:xfrm>
              <a:off x="685800" y="6529626"/>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DISCLOSURES</a:t>
              </a:r>
              <a:endParaRPr b="0" i="0" sz="1400" u="none" cap="none" strike="noStrike">
                <a:solidFill>
                  <a:srgbClr val="000000"/>
                </a:solidFill>
                <a:latin typeface="Arial"/>
                <a:ea typeface="Arial"/>
                <a:cs typeface="Arial"/>
                <a:sym typeface="Arial"/>
              </a:endParaRPr>
            </a:p>
          </p:txBody>
        </p:sp>
      </p:grpSp>
      <p:pic>
        <p:nvPicPr>
          <p:cNvPr id="125" name="Google Shape;125;g3948051c901_0_270" title="NCPA-SC-Logo-Background-Removed (1).png"/>
          <p:cNvPicPr preferRelativeResize="0"/>
          <p:nvPr/>
        </p:nvPicPr>
        <p:blipFill rotWithShape="1">
          <a:blip r:embed="rId8">
            <a:alphaModFix/>
          </a:blip>
          <a:srcRect b="0" l="0" r="0" t="0"/>
          <a:stretch/>
        </p:blipFill>
        <p:spPr>
          <a:xfrm>
            <a:off x="40063325" y="-1998037"/>
            <a:ext cx="10397000" cy="10116050"/>
          </a:xfrm>
          <a:prstGeom prst="rect">
            <a:avLst/>
          </a:prstGeom>
          <a:noFill/>
          <a:ln>
            <a:noFill/>
          </a:ln>
        </p:spPr>
      </p:pic>
      <p:grpSp>
        <p:nvGrpSpPr>
          <p:cNvPr id="126" name="Google Shape;126;g3948051c901_0_270"/>
          <p:cNvGrpSpPr/>
          <p:nvPr/>
        </p:nvGrpSpPr>
        <p:grpSpPr>
          <a:xfrm>
            <a:off x="17443650" y="26613600"/>
            <a:ext cx="16383000" cy="1219200"/>
            <a:chOff x="381000" y="6324600"/>
            <a:chExt cx="16383000" cy="1219200"/>
          </a:xfrm>
        </p:grpSpPr>
        <p:sp>
          <p:nvSpPr>
            <p:cNvPr id="127" name="Google Shape;127;g3948051c901_0_270"/>
            <p:cNvSpPr/>
            <p:nvPr/>
          </p:nvSpPr>
          <p:spPr>
            <a:xfrm>
              <a:off x="381000" y="6324600"/>
              <a:ext cx="16383000" cy="1219200"/>
            </a:xfrm>
            <a:prstGeom prst="roundRect">
              <a:avLst>
                <a:gd fmla="val 16667" name="adj"/>
              </a:avLst>
            </a:prstGeom>
            <a:solidFill>
              <a:srgbClr val="48C6E4"/>
            </a:solidFill>
            <a:ln cap="flat" cmpd="sng" w="57150">
              <a:solidFill>
                <a:srgbClr val="1B31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717171"/>
                </a:solidFill>
                <a:latin typeface="Arial"/>
                <a:ea typeface="Arial"/>
                <a:cs typeface="Arial"/>
                <a:sym typeface="Arial"/>
              </a:endParaRPr>
            </a:p>
          </p:txBody>
        </p:sp>
        <p:sp>
          <p:nvSpPr>
            <p:cNvPr id="128" name="Google Shape;128;g3948051c901_0_270"/>
            <p:cNvSpPr txBox="1"/>
            <p:nvPr/>
          </p:nvSpPr>
          <p:spPr>
            <a:xfrm>
              <a:off x="685800" y="6529626"/>
              <a:ext cx="15849600" cy="861900"/>
            </a:xfrm>
            <a:prstGeom prst="rect">
              <a:avLst/>
            </a:prstGeom>
            <a:solidFill>
              <a:srgbClr val="48C6E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Mina"/>
                  <a:ea typeface="Mina"/>
                  <a:cs typeface="Mina"/>
                  <a:sym typeface="Mina"/>
                </a:rPr>
                <a:t>COMPETITIVE ADVANTAGE</a:t>
              </a:r>
              <a:endParaRPr b="1" i="0" sz="5000" u="none" cap="none" strike="noStrike">
                <a:solidFill>
                  <a:schemeClr val="lt1"/>
                </a:solidFill>
                <a:latin typeface="Mina"/>
                <a:ea typeface="Mina"/>
                <a:cs typeface="Mina"/>
                <a:sym typeface="Mina"/>
              </a:endParaRPr>
            </a:p>
          </p:txBody>
        </p:sp>
      </p:grpSp>
      <p:sp>
        <p:nvSpPr>
          <p:cNvPr id="129" name="Google Shape;129;g3948051c901_0_270"/>
          <p:cNvSpPr txBox="1"/>
          <p:nvPr/>
        </p:nvSpPr>
        <p:spPr>
          <a:xfrm>
            <a:off x="17507559" y="28137600"/>
            <a:ext cx="163830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500"/>
              <a:buFont typeface="Arial"/>
              <a:buNone/>
            </a:pPr>
            <a:r>
              <a:rPr b="0" i="0" lang="en-US" sz="3500" u="none" cap="none" strike="noStrike">
                <a:solidFill>
                  <a:schemeClr val="dk1"/>
                </a:solidFill>
                <a:latin typeface="IBM Plex Sans"/>
                <a:ea typeface="IBM Plex Sans"/>
                <a:cs typeface="IBM Plex Sans"/>
                <a:sym typeface="IBM Plex Sans"/>
              </a:rPr>
              <a:t>Velvet Ditch Drugs stands apart from competitors by delivering an elevated pharmacy experience that combines clinical expertise with wellness-driven care. Our key differentiators include:</a:t>
            </a:r>
            <a:endParaRPr b="0" i="0" sz="3500" u="none" cap="none" strike="noStrike">
              <a:solidFill>
                <a:schemeClr val="dk1"/>
              </a:solidFill>
              <a:latin typeface="IBM Plex Sans"/>
              <a:ea typeface="IBM Plex Sans"/>
              <a:cs typeface="IBM Plex Sans"/>
              <a:sym typeface="IBM Plex Sans"/>
            </a:endParaRPr>
          </a:p>
          <a:p>
            <a:pPr indent="-450850" lvl="0" marL="457200" marR="0" rtl="0" algn="l">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Comprehensive wellness services not offered by other local pharmacies</a:t>
            </a:r>
            <a:endParaRPr b="0" i="0" sz="3500" u="none" cap="none" strike="noStrike">
              <a:solidFill>
                <a:schemeClr val="dk1"/>
              </a:solidFill>
              <a:latin typeface="IBM Plex Sans"/>
              <a:ea typeface="IBM Plex Sans"/>
              <a:cs typeface="IBM Plex Sans"/>
              <a:sym typeface="IBM Plex Sans"/>
            </a:endParaRPr>
          </a:p>
          <a:p>
            <a:pPr indent="-450850" lvl="0" marL="457200" marR="0" rtl="0" algn="l">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Membership model that builds long-term patient engagement &amp; loyalty</a:t>
            </a:r>
            <a:endParaRPr b="0" i="0" sz="3500" u="none" cap="none" strike="noStrike">
              <a:solidFill>
                <a:schemeClr val="dk1"/>
              </a:solidFill>
              <a:latin typeface="IBM Plex Sans"/>
              <a:ea typeface="IBM Plex Sans"/>
              <a:cs typeface="IBM Plex Sans"/>
              <a:sym typeface="IBM Plex Sans"/>
            </a:endParaRPr>
          </a:p>
          <a:p>
            <a:pPr indent="-450850" lvl="0" marL="457200" marR="0" rtl="0" algn="l">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Strategic partnerships with local healthcare providers &amp; the University of Mississippi</a:t>
            </a:r>
            <a:endParaRPr b="0" i="0" sz="3500" u="none" cap="none" strike="noStrike">
              <a:solidFill>
                <a:schemeClr val="dk1"/>
              </a:solidFill>
              <a:latin typeface="IBM Plex Sans"/>
              <a:ea typeface="IBM Plex Sans"/>
              <a:cs typeface="IBM Plex Sans"/>
              <a:sym typeface="IBM Plex Sans"/>
            </a:endParaRPr>
          </a:p>
          <a:p>
            <a:pPr indent="-450850" lvl="0" marL="457200" marR="0" rtl="0" algn="l">
              <a:lnSpc>
                <a:spcPct val="100000"/>
              </a:lnSpc>
              <a:spcBef>
                <a:spcPts val="0"/>
              </a:spcBef>
              <a:spcAft>
                <a:spcPts val="0"/>
              </a:spcAft>
              <a:buClr>
                <a:schemeClr val="dk1"/>
              </a:buClr>
              <a:buSzPts val="3500"/>
              <a:buFont typeface="IBM Plex Sans"/>
              <a:buChar char="●"/>
            </a:pPr>
            <a:r>
              <a:rPr b="0" i="0" lang="en-US" sz="3500" u="none" cap="none" strike="noStrike">
                <a:solidFill>
                  <a:schemeClr val="dk1"/>
                </a:solidFill>
                <a:latin typeface="IBM Plex Sans"/>
                <a:ea typeface="IBM Plex Sans"/>
                <a:cs typeface="IBM Plex Sans"/>
                <a:sym typeface="IBM Plex Sans"/>
              </a:rPr>
              <a:t>Technology-enabled care to improve safety, efficiency, &amp; adherence</a:t>
            </a:r>
            <a:endParaRPr b="0" i="0" sz="3500" u="none" cap="none" strike="noStrike">
              <a:solidFill>
                <a:schemeClr val="dk1"/>
              </a:solidFill>
              <a:latin typeface="IBM Plex Sans"/>
              <a:ea typeface="IBM Plex Sans"/>
              <a:cs typeface="IBM Plex Sans"/>
              <a:sym typeface="IBM Plex Sans"/>
            </a:endParaRPr>
          </a:p>
        </p:txBody>
      </p:sp>
      <p:graphicFrame>
        <p:nvGraphicFramePr>
          <p:cNvPr id="130" name="Google Shape;130;g3948051c901_0_270"/>
          <p:cNvGraphicFramePr/>
          <p:nvPr/>
        </p:nvGraphicFramePr>
        <p:xfrm>
          <a:off x="34366200" y="9026975"/>
          <a:ext cx="3000000" cy="3000000"/>
        </p:xfrm>
        <a:graphic>
          <a:graphicData uri="http://schemas.openxmlformats.org/drawingml/2006/table">
            <a:tbl>
              <a:tblPr>
                <a:noFill/>
                <a:tableStyleId>{79347D4F-A893-4C55-8A5B-FF3DA8486464}</a:tableStyleId>
              </a:tblPr>
              <a:tblGrid>
                <a:gridCol w="5461000"/>
                <a:gridCol w="5461000"/>
                <a:gridCol w="5461000"/>
              </a:tblGrid>
              <a:tr h="381000">
                <a:tc>
                  <a:txBody>
                    <a:bodyPr/>
                    <a:lstStyle/>
                    <a:p>
                      <a:pPr indent="0" lvl="0" marL="0" marR="0" rtl="0" algn="ctr">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Category</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Annual Revenue</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Notes</a:t>
                      </a:r>
                      <a:endParaRPr sz="3500" u="none" cap="none" strike="noStrike">
                        <a:latin typeface="IBM Plex Serif"/>
                        <a:ea typeface="IBM Plex Serif"/>
                        <a:cs typeface="IBM Plex Serif"/>
                        <a:sym typeface="IBM Plex Serif"/>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Prescription Dispensing</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$5,074,080</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8,800 fills/month</a:t>
                      </a:r>
                      <a:endParaRPr sz="3500" u="none" cap="none" strike="noStrike">
                        <a:latin typeface="IBM Plex Serif"/>
                        <a:ea typeface="IBM Plex Serif"/>
                        <a:cs typeface="IBM Plex Serif"/>
                        <a:sym typeface="IBM Plex Serif"/>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OTC &amp; Retail Sales</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$100,000</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Wellness products, skincare, beverages</a:t>
                      </a:r>
                      <a:endParaRPr sz="3500" u="none" cap="none" strike="noStrike">
                        <a:latin typeface="IBM Plex Serif"/>
                        <a:ea typeface="IBM Plex Serif"/>
                        <a:cs typeface="IBM Plex Serif"/>
                        <a:sym typeface="IBM Plex Serif"/>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Clinical Services</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$55,000</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Consultations, body composition, MTM</a:t>
                      </a:r>
                      <a:endParaRPr sz="3500" u="none" cap="none" strike="noStrike">
                        <a:latin typeface="IBM Plex Serif"/>
                        <a:ea typeface="IBM Plex Serif"/>
                        <a:cs typeface="IBM Plex Serif"/>
                        <a:sym typeface="IBM Plex Serif"/>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Total Revenue</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rPr lang="en-US" sz="3500" u="none" cap="none" strike="noStrike">
                          <a:latin typeface="IBM Plex Serif"/>
                          <a:ea typeface="IBM Plex Serif"/>
                          <a:cs typeface="IBM Plex Serif"/>
                          <a:sym typeface="IBM Plex Serif"/>
                        </a:rPr>
                        <a:t>$5,229,080</a:t>
                      </a:r>
                      <a:endParaRPr sz="3500" u="none" cap="none" strike="noStrike">
                        <a:latin typeface="IBM Plex Serif"/>
                        <a:ea typeface="IBM Plex Serif"/>
                        <a:cs typeface="IBM Plex Serif"/>
                        <a:sym typeface="IBM Plex Serif"/>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latin typeface="IBM Plex Serif"/>
                        <a:ea typeface="IBM Plex Serif"/>
                        <a:cs typeface="IBM Plex Serif"/>
                        <a:sym typeface="IBM Plex Serif"/>
                      </a:endParaRPr>
                    </a:p>
                  </a:txBody>
                  <a:tcPr marT="91425" marB="91425" marR="91425" marL="91425"/>
                </a:tc>
              </a:tr>
            </a:tbl>
          </a:graphicData>
        </a:graphic>
      </p:graphicFrame>
      <p:pic>
        <p:nvPicPr>
          <p:cNvPr id="131" name="Google Shape;131;g3948051c901_0_270" title="ole miss (1).png"/>
          <p:cNvPicPr preferRelativeResize="0"/>
          <p:nvPr/>
        </p:nvPicPr>
        <p:blipFill rotWithShape="1">
          <a:blip r:embed="rId9">
            <a:alphaModFix/>
          </a:blip>
          <a:srcRect b="28901" l="39159" r="37106" t="30528"/>
          <a:stretch/>
        </p:blipFill>
        <p:spPr>
          <a:xfrm rot="-761554">
            <a:off x="12082049" y="172290"/>
            <a:ext cx="3684603" cy="3542823"/>
          </a:xfrm>
          <a:prstGeom prst="rect">
            <a:avLst/>
          </a:prstGeom>
          <a:noFill/>
          <a:ln>
            <a:noFill/>
          </a:ln>
        </p:spPr>
      </p:pic>
      <p:sp>
        <p:nvSpPr>
          <p:cNvPr id="132" name="Google Shape;132;g3948051c901_0_270"/>
          <p:cNvSpPr txBox="1"/>
          <p:nvPr/>
        </p:nvSpPr>
        <p:spPr>
          <a:xfrm>
            <a:off x="34388325" y="13946100"/>
            <a:ext cx="163830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erif"/>
                <a:ea typeface="IBM Plex Serif"/>
                <a:cs typeface="IBM Plex Serif"/>
                <a:sym typeface="IBM Plex Serif"/>
              </a:rPr>
              <a:t>EBITDA: $698,968</a:t>
            </a:r>
            <a:endParaRPr b="0" i="0" sz="3500" u="none" cap="none" strike="noStrike">
              <a:solidFill>
                <a:schemeClr val="dk1"/>
              </a:solidFill>
              <a:latin typeface="IBM Plex Serif"/>
              <a:ea typeface="IBM Plex Serif"/>
              <a:cs typeface="IBM Plex Serif"/>
              <a:sym typeface="IBM Plex Serif"/>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erif"/>
                <a:ea typeface="IBM Plex Serif"/>
                <a:cs typeface="IBM Plex Serif"/>
                <a:sym typeface="IBM Plex Serif"/>
              </a:rPr>
              <a:t>Debt Service Coverage Ratio (DSCR): 4.14</a:t>
            </a:r>
            <a:endParaRPr b="0" i="0" sz="3500" u="none" cap="none" strike="noStrike">
              <a:solidFill>
                <a:schemeClr val="dk1"/>
              </a:solidFill>
              <a:latin typeface="IBM Plex Serif"/>
              <a:ea typeface="IBM Plex Serif"/>
              <a:cs typeface="IBM Plex Serif"/>
              <a:sym typeface="IBM Plex Serif"/>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IBM Plex Serif"/>
                <a:ea typeface="IBM Plex Serif"/>
                <a:cs typeface="IBM Plex Serif"/>
                <a:sym typeface="IBM Plex Serif"/>
              </a:rPr>
              <a:t>Projected Cash Flow After Debt Service: $530,010 annually</a:t>
            </a:r>
            <a:endParaRPr b="0" i="0" sz="3500" u="none" cap="none" strike="noStrike">
              <a:solidFill>
                <a:schemeClr val="dk1"/>
              </a:solidFill>
              <a:latin typeface="IBM Plex Serif"/>
              <a:ea typeface="IBM Plex Serif"/>
              <a:cs typeface="IBM Plex Serif"/>
              <a:sym typeface="IBM Plex Serif"/>
            </a:endParaRPr>
          </a:p>
        </p:txBody>
      </p:sp>
      <p:pic>
        <p:nvPicPr>
          <p:cNvPr id="133" name="Google Shape;133;g3948051c901_0_270" title="FLOOoR.png"/>
          <p:cNvPicPr preferRelativeResize="0"/>
          <p:nvPr/>
        </p:nvPicPr>
        <p:blipFill rotWithShape="1">
          <a:blip r:embed="rId10">
            <a:alphaModFix/>
          </a:blip>
          <a:srcRect b="0" l="0" r="0" t="0"/>
          <a:stretch/>
        </p:blipFill>
        <p:spPr>
          <a:xfrm>
            <a:off x="28472425" y="8499400"/>
            <a:ext cx="5354225" cy="3900700"/>
          </a:xfrm>
          <a:prstGeom prst="rect">
            <a:avLst/>
          </a:prstGeom>
          <a:noFill/>
          <a:ln>
            <a:noFill/>
          </a:ln>
        </p:spPr>
      </p:pic>
      <p:pic>
        <p:nvPicPr>
          <p:cNvPr id="134" name="Google Shape;134;g3948051c901_0_270" title="Hours.jpg"/>
          <p:cNvPicPr preferRelativeResize="0"/>
          <p:nvPr/>
        </p:nvPicPr>
        <p:blipFill rotWithShape="1">
          <a:blip r:embed="rId11">
            <a:alphaModFix/>
          </a:blip>
          <a:srcRect b="0" l="0" r="0" t="0"/>
          <a:stretch/>
        </p:blipFill>
        <p:spPr>
          <a:xfrm>
            <a:off x="10880700" y="29117360"/>
            <a:ext cx="6087299" cy="3422440"/>
          </a:xfrm>
          <a:prstGeom prst="rect">
            <a:avLst/>
          </a:prstGeom>
          <a:noFill/>
          <a:ln>
            <a:noFill/>
          </a:ln>
        </p:spPr>
      </p:pic>
      <p:pic>
        <p:nvPicPr>
          <p:cNvPr id="135" name="Google Shape;135;g3948051c901_0_270"/>
          <p:cNvPicPr preferRelativeResize="0"/>
          <p:nvPr/>
        </p:nvPicPr>
        <p:blipFill rotWithShape="1">
          <a:blip r:embed="rId12">
            <a:alphaModFix/>
          </a:blip>
          <a:srcRect b="0" l="0" r="0" t="0"/>
          <a:stretch/>
        </p:blipFill>
        <p:spPr>
          <a:xfrm>
            <a:off x="4584700" y="29533101"/>
            <a:ext cx="5354225" cy="30066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DE971FE4B9E48B09B69F20CD02E51" ma:contentTypeVersion="27" ma:contentTypeDescription="Create a new document." ma:contentTypeScope="" ma:versionID="fc7e92af09c375cfa46755e1564aec2b">
  <xsd:schema xmlns:xsd="http://www.w3.org/2001/XMLSchema" xmlns:xs="http://www.w3.org/2001/XMLSchema" xmlns:p="http://schemas.microsoft.com/office/2006/metadata/properties" xmlns:ns2="9a9b08c6-6a1a-4248-a5fe-e7e7aed633cd" xmlns:ns3="a5dbfc39-a213-497d-91f5-915381fdbae0" targetNamespace="http://schemas.microsoft.com/office/2006/metadata/properties" ma:root="true" ma:fieldsID="7a79c66ccb88d3bc6d87e15bf493cbe8" ns2:_="" ns3:_="">
    <xsd:import namespace="9a9b08c6-6a1a-4248-a5fe-e7e7aed633cd"/>
    <xsd:import namespace="a5dbfc39-a213-497d-91f5-915381fdba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Application" minOccurs="0"/>
                <xsd:element ref="ns3:Letterofrec_x0023_1" minOccurs="0"/>
                <xsd:element ref="ns3:LOR_x0023_2" minOccurs="0"/>
                <xsd:element ref="ns3:LOI" minOccurs="0"/>
                <xsd:element ref="ns3:CV" minOccurs="0"/>
                <xsd:element ref="ns3:Transcript"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b08c6-6a1a-4248-a5fe-e7e7aed633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6c30277-1832-4567-ab1a-93f3740083f7}" ma:internalName="TaxCatchAll" ma:showField="CatchAllData" ma:web="9a9b08c6-6a1a-4248-a5fe-e7e7aed633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bfc39-a213-497d-91f5-915381fdba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10acd3-1ac6-4e59-bd6a-e9a9a92667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Application" ma:index="25" nillable="true" ma:displayName="App" ma:default="0" ma:format="Dropdown" ma:internalName="Application">
      <xsd:simpleType>
        <xsd:restriction base="dms:Boolean"/>
      </xsd:simpleType>
    </xsd:element>
    <xsd:element name="Letterofrec_x0023_1" ma:index="26" nillable="true" ma:displayName="LOR #1" ma:default="0" ma:format="Dropdown" ma:internalName="Letterofrec_x0023_1">
      <xsd:simpleType>
        <xsd:restriction base="dms:Boolean"/>
      </xsd:simpleType>
    </xsd:element>
    <xsd:element name="LOR_x0023_2" ma:index="27" nillable="true" ma:displayName="LOR #2" ma:default="0" ma:format="Dropdown" ma:internalName="LOR_x0023_2">
      <xsd:simpleType>
        <xsd:restriction base="dms:Boolean"/>
      </xsd:simpleType>
    </xsd:element>
    <xsd:element name="LOI" ma:index="28" nillable="true" ma:displayName="LOI" ma:default="0" ma:format="Dropdown" ma:internalName="LOI">
      <xsd:simpleType>
        <xsd:restriction base="dms:Boolean"/>
      </xsd:simpleType>
    </xsd:element>
    <xsd:element name="CV" ma:index="29" nillable="true" ma:displayName="CV" ma:default="0" ma:format="Dropdown" ma:internalName="CV">
      <xsd:simpleType>
        <xsd:restriction base="dms:Boolean"/>
      </xsd:simpleType>
    </xsd:element>
    <xsd:element name="Transcript" ma:index="30" nillable="true" ma:displayName="Transcript" ma:default="0" ma:format="Dropdown" ma:internalName="Transcript">
      <xsd:simpleType>
        <xsd:restriction base="dms:Boolean"/>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I xmlns="a5dbfc39-a213-497d-91f5-915381fdbae0">false</LOI>
    <CV xmlns="a5dbfc39-a213-497d-91f5-915381fdbae0">false</CV>
    <Letterofrec_x0023_1 xmlns="a5dbfc39-a213-497d-91f5-915381fdbae0">false</Letterofrec_x0023_1>
    <Transcript xmlns="a5dbfc39-a213-497d-91f5-915381fdbae0">false</Transcript>
    <LOR_x0023_2 xmlns="a5dbfc39-a213-497d-91f5-915381fdbae0">false</LOR_x0023_2>
    <Application xmlns="a5dbfc39-a213-497d-91f5-915381fdbae0">false</Application>
    <TaxCatchAll xmlns="9a9b08c6-6a1a-4248-a5fe-e7e7aed633cd" xsi:nil="true"/>
    <lcf76f155ced4ddcb4097134ff3c332f xmlns="a5dbfc39-a213-497d-91f5-915381fdba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3C9D80-B1AA-4E30-B4D8-7F3431A467D4}"/>
</file>

<file path=customXml/itemProps2.xml><?xml version="1.0" encoding="utf-8"?>
<ds:datastoreItem xmlns:ds="http://schemas.openxmlformats.org/officeDocument/2006/customXml" ds:itemID="{35BBC644-E82D-400B-8264-FCAA069BDFFD}"/>
</file>

<file path=customXml/itemProps3.xml><?xml version="1.0" encoding="utf-8"?>
<ds:datastoreItem xmlns:ds="http://schemas.openxmlformats.org/officeDocument/2006/customXml" ds:itemID="{41F929A1-7D79-48BE-95AE-9478BDFEF02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Mavko, Griffith, Gomez, Gbadamosi, McCoy</dc:creator>
  <dcterms:created xsi:type="dcterms:W3CDTF">2009-11-17T23:04:51Z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0x0101008E4DE971FE4B9E48B09B69F20CD02E51</vt:lpwstr>
  </property>
</Properties>
</file>